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№32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4291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«Развитие речи дошкольников через  театрализованную деятельность»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(из опыта работы)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CD86~1\AppData\Local\Temp\Rar$DIa0.512\a1b21bc0-6c9c-4bda-bfa8-62dec4f5591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00438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 проделанной работы: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повысился интерес к театрально-игровой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Усовершенствовались исполнительские умения детей в создании художественного образа.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Расширились представления детей об окружающей действительности.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Повысился уровень речевого развития и речевого этикета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Обогатился и активизировался словарь детей.</a:t>
            </a:r>
          </a:p>
          <a:p>
            <a:endParaRPr lang="ru-RU" dirty="0"/>
          </a:p>
        </p:txBody>
      </p:sp>
      <p:pic>
        <p:nvPicPr>
          <p:cNvPr id="4" name="Рисунок 3" descr="C:\Users\Алексей\Desktop\DSCN69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256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643966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Кукольный театр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один из  доступных видов искусства для детей.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CD86~1\AppData\Local\Temp\Rar$DIa0.709\0ca4d80d-5873-4bbc-aa35-93f87e5a6e7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143116"/>
            <a:ext cx="5426621" cy="41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педагогического опыта обусловлена тем, что развитие коммуникативных способностей дошкольников является важной составной частью культурно-речевого воспитания детей. Результаты мониторингов свидетельствуют о том, что в последние время возросло число дошкольников, имеющих существенные нарушения в способности правильно говорить. Немаловажный фактор ещё, отсутствие должности учителя-логопеда.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4" name="Рисунок 3" descr="C:\Users\Алексей\Desktop\SDC12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15716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 модель развития речи детей посредством использования театральной деятельности, а конкретно кукольного театра.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обогащать и активизировать словарь детей;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диалогическую и монологическую речь;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дополнить развивающую среду, которая  способствовала бы становлению театрально-игровой деятельности и развитию связной речи дошкольников;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разработать авторские конспекты ОД с использованием кукольного театра;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разнообразить виды кукольного театра в группе;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 артикуляционную и мелкую моторику.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21455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Огромное значение имеет театральная деятельность и для развития речи ребенка, ее выразительности.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C:\Users\CD86~1\AppData\Local\Temp\Rar$DIa0.910\989e8b18-5866-489c-bf96-1657e2f8a9c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792" y="1920875"/>
            <a:ext cx="2972390" cy="400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Алексей\Desktop\DSCN009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2991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8573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Методики организации театрализованной деятельности и развития речи.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CD86~1\AppData\Local\Temp\Rar$DIa0.093\82ace85e-1646-4792-9254-837978c939c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792" y="1920875"/>
            <a:ext cx="3186704" cy="41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CD86~1\AppData\Local\Temp\Rar$DIa0.774\18c8f86a-569a-4a2a-aaf6-48ea65a2388c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2066" y="1928802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театра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CD86~1\AppData\Local\Temp\Rar$DIa0.687\2bfb3420-3e95-4814-922a-b67527d97b0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4143380"/>
            <a:ext cx="3495700" cy="19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CD86~1\AppData\Local\Temp\Rar$DIa0.473\eedb7e70-3673-436b-b5bb-f14cbd84c0e9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3714752"/>
            <a:ext cx="3400420" cy="246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D86~1\AppData\Local\Temp\Rar$DIa0.479\272d7894-9972-4391-a0bd-0ef4a8cc8ae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928670"/>
            <a:ext cx="292895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D86~1\AppData\Local\Temp\Rar$DIa0.369\0ca4d80d-5873-4bbc-aa35-93f87e5a6e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214422"/>
            <a:ext cx="285752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Программно-методический комплект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CD86~1\AppData\Local\Temp\Rar$DIa0.180\3c9c165c-39b2-4909-80fc-0de753cffef5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Алексей\Desktop\IMG_20230109_110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кукольного театра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замечательное средство для  развития речи детей, обогащения словаря, а также развития мышления, воображения, внимания и памяти, что является  залогом правильной речи. Посредством кукольного театра, дошкольники легко переходят к  активным речевым действиям.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мониторинга развития речи на конец учебного года: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высокий уровень  40%,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уровень составлял 35%,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низкий уровень-25% (4-7 лет).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103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Муниципальное бюджетное дошкольное образовательное учреждение детский сад №32</vt:lpstr>
      <vt:lpstr>Кукольный театр – один из  доступных видов искусства для детей. </vt:lpstr>
      <vt:lpstr>   Актуальность педагогического опыта обусловлена тем, что развитие коммуникативных способностей дошкольников является важной составной частью культурно-речевого воспитания детей. Результаты мониторингов свидетельствуют о том, что в последние время возросло число дошкольников, имеющих существенные нарушения в способности правильно говорить. Немаловажный фактор ещё, отсутствие должности учителя-логопеда.</vt:lpstr>
      <vt:lpstr>  Цель: разработать  модель развития речи детей посредством использования театральной деятельности, а конкретно кукольного театра. </vt:lpstr>
      <vt:lpstr>Огромное значение имеет театральная деятельность и для развития речи ребенка, ее выразительности.  </vt:lpstr>
      <vt:lpstr>Методики организации театрализованной деятельности и развития речи. </vt:lpstr>
      <vt:lpstr>Виды театра</vt:lpstr>
      <vt:lpstr>Программно-методический комплект</vt:lpstr>
      <vt:lpstr>Выводы:</vt:lpstr>
      <vt:lpstr>Результат проделанной работы: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«Театральная деятельность, как средство речевого развития дошкольников». </dc:title>
  <dc:creator>Алексей</dc:creator>
  <cp:lastModifiedBy>admin</cp:lastModifiedBy>
  <cp:revision>21</cp:revision>
  <dcterms:created xsi:type="dcterms:W3CDTF">2023-01-08T07:11:45Z</dcterms:created>
  <dcterms:modified xsi:type="dcterms:W3CDTF">2023-01-10T11:41:18Z</dcterms:modified>
</cp:coreProperties>
</file>