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0" r:id="rId3"/>
    <p:sldId id="263" r:id="rId4"/>
    <p:sldId id="318" r:id="rId5"/>
    <p:sldId id="271" r:id="rId6"/>
    <p:sldId id="268" r:id="rId7"/>
    <p:sldId id="319" r:id="rId8"/>
    <p:sldId id="265" r:id="rId9"/>
    <p:sldId id="306" r:id="rId10"/>
    <p:sldId id="275" r:id="rId11"/>
    <p:sldId id="277" r:id="rId12"/>
    <p:sldId id="283" r:id="rId13"/>
    <p:sldId id="295" r:id="rId14"/>
    <p:sldId id="320" r:id="rId15"/>
    <p:sldId id="321" r:id="rId16"/>
    <p:sldId id="285" r:id="rId17"/>
    <p:sldId id="31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747"/>
    <a:srgbClr val="FF6743"/>
    <a:srgbClr val="A43B26"/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86818" autoAdjust="0"/>
  </p:normalViewPr>
  <p:slideViewPr>
    <p:cSldViewPr>
      <p:cViewPr>
        <p:scale>
          <a:sx n="57" d="100"/>
          <a:sy n="57" d="100"/>
        </p:scale>
        <p:origin x="-1740" y="-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5C48E-2791-4C40-91F1-5800E809D2BA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8A7AE0-E0DD-430F-A252-6F6CBF954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4283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    </a:t>
            </a: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4935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5633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6602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194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5633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5800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900" b="0" i="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80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9553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3361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4373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5800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8613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A7AE0-E0DD-430F-A252-6F6CBF954F1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984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C:\Users\Махмуд Великий\Desktop\1613466381_15-p-fon-dlya-prezentatsii-patrioticheskii-stil-15.jpg"/>
          <p:cNvPicPr>
            <a:picLocks noChangeAspect="1" noChangeArrowheads="1"/>
          </p:cNvPicPr>
          <p:nvPr/>
        </p:nvPicPr>
        <p:blipFill>
          <a:blip r:embed="rId3" cstate="print"/>
          <a:srcRect l="2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260648"/>
            <a:ext cx="6400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МУНИЦИПАЛЬНОЕ БЮДЖЕТНОЕ  ДОШКОЛЬНОЕ  ОБРАЗОВАТЕЛЬНОЕ  УЧРЕЖДЕНИЕ </a:t>
            </a:r>
            <a:br>
              <a:rPr lang="ru-RU" sz="1100" b="1" dirty="0" smtClean="0">
                <a:latin typeface="Arial" pitchFamily="34" charset="0"/>
                <a:cs typeface="Arial" pitchFamily="34" charset="0"/>
              </a:rPr>
            </a:b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      ДЕТСКИЙ  САД  «СОЛНЫШКО»  Г. ЗЕРНОГРАДА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728" y="1700808"/>
            <a:ext cx="82809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Роль патриотического</a:t>
            </a:r>
          </a:p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и духовно-нравственного </a:t>
            </a:r>
          </a:p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воспитания дошкольников </a:t>
            </a:r>
          </a:p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в формировании </a:t>
            </a:r>
          </a:p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их гражданской позиции </a:t>
            </a:r>
          </a:p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в условиях внедрения ФГОС ДО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5661248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Белоусова О.А., 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музыкальный руководитель</a:t>
            </a:r>
          </a:p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МБДОУ </a:t>
            </a:r>
            <a:r>
              <a:rPr lang="ru-RU" sz="1600" dirty="0" err="1" smtClean="0">
                <a:latin typeface="Arial" pitchFamily="34" charset="0"/>
                <a:cs typeface="Arial" pitchFamily="34" charset="0"/>
              </a:rPr>
              <a:t>д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/с «Солнышко» г. Зернограда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14109" t="21281" r="29721" b="23594"/>
          <a:stretch>
            <a:fillRect/>
          </a:stretch>
        </p:blipFill>
        <p:spPr bwMode="auto">
          <a:xfrm>
            <a:off x="0" y="0"/>
            <a:ext cx="90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C:\Users\Махмуд Великий\Desktop\фото к презентации РМО\PHOTO-2023-11-17-10-08-40.jpg"/>
          <p:cNvPicPr>
            <a:picLocks noChangeAspect="1" noChangeArrowheads="1"/>
          </p:cNvPicPr>
          <p:nvPr/>
        </p:nvPicPr>
        <p:blipFill>
          <a:blip r:embed="rId4" cstate="print"/>
          <a:srcRect l="11266" r="8594"/>
          <a:stretch>
            <a:fillRect/>
          </a:stretch>
        </p:blipFill>
        <p:spPr bwMode="auto">
          <a:xfrm>
            <a:off x="3275856" y="260648"/>
            <a:ext cx="2419435" cy="2736304"/>
          </a:xfrm>
          <a:prstGeom prst="rect">
            <a:avLst/>
          </a:prstGeom>
          <a:noFill/>
        </p:spPr>
      </p:pic>
      <p:pic>
        <p:nvPicPr>
          <p:cNvPr id="19459" name="Picture 3" descr="C:\Users\Махмуд Великий\Desktop\фото к презентации РМО\PHOTO-2023-11-17-10-08-41 (1)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51520" y="260648"/>
            <a:ext cx="2940506" cy="2736304"/>
          </a:xfrm>
          <a:prstGeom prst="rect">
            <a:avLst/>
          </a:prstGeom>
          <a:noFill/>
        </p:spPr>
      </p:pic>
      <p:pic>
        <p:nvPicPr>
          <p:cNvPr id="19460" name="Picture 4" descr="D:\Разное\фото\Ладошки ОВЗ\IMG_20231017_105124_731~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429000"/>
            <a:ext cx="3538678" cy="3096344"/>
          </a:xfrm>
          <a:prstGeom prst="rect">
            <a:avLst/>
          </a:prstGeom>
          <a:noFill/>
        </p:spPr>
      </p:pic>
      <p:pic>
        <p:nvPicPr>
          <p:cNvPr id="19461" name="Picture 5" descr="C:\Users\Махмуд Великий\Desktop\фото к презентации РМО\imag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1340768"/>
            <a:ext cx="2879415" cy="2482974"/>
          </a:xfrm>
          <a:prstGeom prst="rect">
            <a:avLst/>
          </a:prstGeom>
          <a:noFill/>
        </p:spPr>
      </p:pic>
      <p:pic>
        <p:nvPicPr>
          <p:cNvPr id="19462" name="Picture 6" descr="D:\Разное\фото\Выпускной 2023\PHOTO-2023-06-01-15-13-27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3933056"/>
            <a:ext cx="4055575" cy="271295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5536" y="2996952"/>
            <a:ext cx="2430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Пушкинский день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24128" y="548680"/>
            <a:ext cx="2430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День России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3140968"/>
            <a:ext cx="2430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Юбилей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С.Я. Маршака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4109" t="21281" r="29721" b="23594"/>
          <a:stretch>
            <a:fillRect/>
          </a:stretch>
        </p:blipFill>
        <p:spPr bwMode="auto">
          <a:xfrm>
            <a:off x="0" y="0"/>
            <a:ext cx="90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7438" y="226588"/>
            <a:ext cx="6048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 descr="C:\Users\Махмуд Великий\Desktop\фото к презентации РМО\DSC_0383.jpg"/>
          <p:cNvPicPr>
            <a:picLocks noChangeAspect="1" noChangeArrowheads="1"/>
          </p:cNvPicPr>
          <p:nvPr/>
        </p:nvPicPr>
        <p:blipFill>
          <a:blip r:embed="rId4" cstate="print"/>
          <a:srcRect t="15874" b="9289"/>
          <a:stretch>
            <a:fillRect/>
          </a:stretch>
        </p:blipFill>
        <p:spPr bwMode="auto">
          <a:xfrm>
            <a:off x="6804248" y="1458030"/>
            <a:ext cx="2037621" cy="2357763"/>
          </a:xfrm>
          <a:prstGeom prst="rect">
            <a:avLst/>
          </a:prstGeom>
          <a:noFill/>
        </p:spPr>
      </p:pic>
      <p:pic>
        <p:nvPicPr>
          <p:cNvPr id="17410" name="Picture 2" descr="C:\Users\Махмуд Великий\Desktop\фото к презентации РМО\DSC_1073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140968"/>
            <a:ext cx="4054804" cy="2664296"/>
          </a:xfrm>
          <a:prstGeom prst="rect">
            <a:avLst/>
          </a:prstGeom>
          <a:noFill/>
        </p:spPr>
      </p:pic>
      <p:pic>
        <p:nvPicPr>
          <p:cNvPr id="17411" name="Picture 3" descr="C:\Users\Махмуд Великий\Desktop\фото к презентации РМО\PHOTO-2023-11-17-10-08-43.jpg"/>
          <p:cNvPicPr>
            <a:picLocks noChangeAspect="1" noChangeArrowheads="1"/>
          </p:cNvPicPr>
          <p:nvPr/>
        </p:nvPicPr>
        <p:blipFill>
          <a:blip r:embed="rId6" cstate="print"/>
          <a:srcRect l="2751" t="11690" r="1701" b="10413"/>
          <a:stretch>
            <a:fillRect/>
          </a:stretch>
        </p:blipFill>
        <p:spPr bwMode="auto">
          <a:xfrm>
            <a:off x="4860032" y="3861048"/>
            <a:ext cx="4002220" cy="2682807"/>
          </a:xfrm>
          <a:prstGeom prst="rect">
            <a:avLst/>
          </a:prstGeom>
          <a:noFill/>
        </p:spPr>
      </p:pic>
      <p:pic>
        <p:nvPicPr>
          <p:cNvPr id="17412" name="Picture 4" descr="D:\Разное\фото\Осень 2023\IMG_0938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/>
          <a:stretch>
            <a:fillRect/>
          </a:stretch>
        </p:blipFill>
        <p:spPr bwMode="auto">
          <a:xfrm>
            <a:off x="251520" y="548680"/>
            <a:ext cx="3600400" cy="2243217"/>
          </a:xfrm>
          <a:prstGeom prst="rect">
            <a:avLst/>
          </a:prstGeom>
          <a:noFill/>
        </p:spPr>
      </p:pic>
      <p:pic>
        <p:nvPicPr>
          <p:cNvPr id="17414" name="Picture 6" descr="D:\Разное\фото\Осень 2023\IMG_20231031_142543_985.jpg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 l="5049"/>
          <a:stretch>
            <a:fillRect/>
          </a:stretch>
        </p:blipFill>
        <p:spPr bwMode="auto">
          <a:xfrm>
            <a:off x="3923928" y="548679"/>
            <a:ext cx="2736304" cy="225532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499992" y="3068960"/>
            <a:ext cx="2430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 ритме танца…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14109" t="21281" r="29721" b="23594"/>
          <a:stretch>
            <a:fillRect/>
          </a:stretch>
        </p:blipFill>
        <p:spPr bwMode="auto">
          <a:xfrm>
            <a:off x="0" y="0"/>
            <a:ext cx="90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Users\Махмуд Великий\Desktop\фото к презентации РМО\PHOTO-2023-08-24-14-29-35 (3).jpg"/>
          <p:cNvPicPr>
            <a:picLocks noChangeAspect="1" noChangeArrowheads="1"/>
          </p:cNvPicPr>
          <p:nvPr/>
        </p:nvPicPr>
        <p:blipFill>
          <a:blip r:embed="rId4" cstate="print"/>
          <a:srcRect t="7447" b="4683"/>
          <a:stretch>
            <a:fillRect/>
          </a:stretch>
        </p:blipFill>
        <p:spPr bwMode="auto">
          <a:xfrm>
            <a:off x="5796136" y="3717032"/>
            <a:ext cx="3107952" cy="2880320"/>
          </a:xfrm>
          <a:prstGeom prst="rect">
            <a:avLst/>
          </a:prstGeom>
          <a:noFill/>
        </p:spPr>
      </p:pic>
      <p:pic>
        <p:nvPicPr>
          <p:cNvPr id="15365" name="Picture 5" descr="C:\Users\Махмуд Великий\Desktop\фото к презентации РМО\IMG_20230601_100242~2.jpg"/>
          <p:cNvPicPr>
            <a:picLocks noChangeAspect="1" noChangeArrowheads="1"/>
          </p:cNvPicPr>
          <p:nvPr/>
        </p:nvPicPr>
        <p:blipFill>
          <a:blip r:embed="rId5" cstate="print"/>
          <a:srcRect t="14660" b="14047"/>
          <a:stretch>
            <a:fillRect/>
          </a:stretch>
        </p:blipFill>
        <p:spPr bwMode="auto">
          <a:xfrm>
            <a:off x="3707904" y="260648"/>
            <a:ext cx="2813819" cy="2664296"/>
          </a:xfrm>
          <a:prstGeom prst="rect">
            <a:avLst/>
          </a:prstGeom>
          <a:noFill/>
        </p:spPr>
      </p:pic>
      <p:pic>
        <p:nvPicPr>
          <p:cNvPr id="16" name="Picture 1" descr="D:\Разное\фото\фото 9 мая 2023\IMG-20230505-WA0020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179512" y="260648"/>
            <a:ext cx="3456384" cy="2662966"/>
          </a:xfrm>
          <a:prstGeom prst="rect">
            <a:avLst/>
          </a:prstGeom>
          <a:noFill/>
        </p:spPr>
      </p:pic>
      <p:pic>
        <p:nvPicPr>
          <p:cNvPr id="15366" name="Picture 6" descr="C:\Users\Махмуд Великий\Desktop\фото к презентации РМО\IMG-20220506-WA0059.jpg"/>
          <p:cNvPicPr>
            <a:picLocks noChangeAspect="1" noChangeArrowheads="1"/>
          </p:cNvPicPr>
          <p:nvPr/>
        </p:nvPicPr>
        <p:blipFill>
          <a:blip r:embed="rId7" cstate="print"/>
          <a:srcRect l="12452" t="14002" b="35993"/>
          <a:stretch>
            <a:fillRect/>
          </a:stretch>
        </p:blipFill>
        <p:spPr bwMode="auto">
          <a:xfrm>
            <a:off x="6588224" y="1124744"/>
            <a:ext cx="2409902" cy="2448272"/>
          </a:xfrm>
          <a:prstGeom prst="rect">
            <a:avLst/>
          </a:prstGeom>
          <a:noFill/>
        </p:spPr>
      </p:pic>
      <p:pic>
        <p:nvPicPr>
          <p:cNvPr id="15367" name="Picture 7" descr="C:\Users\Махмуд Великий\Desktop\фото к презентации РМО\20221027_110507.jpg"/>
          <p:cNvPicPr>
            <a:picLocks noChangeAspect="1" noChangeArrowheads="1"/>
          </p:cNvPicPr>
          <p:nvPr/>
        </p:nvPicPr>
        <p:blipFill>
          <a:blip r:embed="rId8" cstate="print">
            <a:lum bright="10000"/>
          </a:blip>
          <a:srcRect t="35004" b="6990"/>
          <a:stretch>
            <a:fillRect/>
          </a:stretch>
        </p:blipFill>
        <p:spPr bwMode="auto">
          <a:xfrm>
            <a:off x="251520" y="3140968"/>
            <a:ext cx="3351724" cy="259228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63888" y="4869160"/>
            <a:ext cx="233685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День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Государственного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флага РФ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99992" y="3140968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День победы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4109" t="21281" r="29721" b="23594"/>
          <a:stretch>
            <a:fillRect/>
          </a:stretch>
        </p:blipFill>
        <p:spPr bwMode="auto">
          <a:xfrm>
            <a:off x="0" y="0"/>
            <a:ext cx="90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D:\Разное\фото\Осень 2023\IMG_0808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419872" y="260649"/>
            <a:ext cx="2235155" cy="2232248"/>
          </a:xfrm>
          <a:prstGeom prst="rect">
            <a:avLst/>
          </a:prstGeom>
          <a:noFill/>
        </p:spPr>
      </p:pic>
      <p:pic>
        <p:nvPicPr>
          <p:cNvPr id="11268" name="Picture 4" descr="C:\Users\Махмуд Великий\Downloads\DSC_8095.jpg"/>
          <p:cNvPicPr>
            <a:picLocks noChangeAspect="1" noChangeArrowheads="1"/>
          </p:cNvPicPr>
          <p:nvPr/>
        </p:nvPicPr>
        <p:blipFill>
          <a:blip r:embed="rId5" cstate="print"/>
          <a:srcRect l="3932" t="5671" r="13382" b="10954"/>
          <a:stretch>
            <a:fillRect/>
          </a:stretch>
        </p:blipFill>
        <p:spPr bwMode="auto">
          <a:xfrm>
            <a:off x="179512" y="2420888"/>
            <a:ext cx="3096344" cy="2078974"/>
          </a:xfrm>
          <a:prstGeom prst="rect">
            <a:avLst/>
          </a:prstGeom>
          <a:noFill/>
        </p:spPr>
      </p:pic>
      <p:pic>
        <p:nvPicPr>
          <p:cNvPr id="11269" name="Picture 5" descr="D:\Разное\фото\Осень 2022\DSC_9235.jpg"/>
          <p:cNvPicPr>
            <a:picLocks noChangeAspect="1" noChangeArrowheads="1"/>
          </p:cNvPicPr>
          <p:nvPr/>
        </p:nvPicPr>
        <p:blipFill>
          <a:blip r:embed="rId6" cstate="print"/>
          <a:srcRect l="7378" t="2770" b="8604"/>
          <a:stretch>
            <a:fillRect/>
          </a:stretch>
        </p:blipFill>
        <p:spPr bwMode="auto">
          <a:xfrm>
            <a:off x="179512" y="260647"/>
            <a:ext cx="3096344" cy="1973269"/>
          </a:xfrm>
          <a:prstGeom prst="rect">
            <a:avLst/>
          </a:prstGeom>
          <a:noFill/>
        </p:spPr>
      </p:pic>
      <p:pic>
        <p:nvPicPr>
          <p:cNvPr id="11270" name="Picture 6" descr="C:\Users\Махмуд Великий\Desktop\фото к презентации РМО\DSC_9076.JPG"/>
          <p:cNvPicPr>
            <a:picLocks noChangeAspect="1" noChangeArrowheads="1"/>
          </p:cNvPicPr>
          <p:nvPr/>
        </p:nvPicPr>
        <p:blipFill>
          <a:blip r:embed="rId7" cstate="print"/>
          <a:srcRect l="4163" t="6250" r="8522"/>
          <a:stretch>
            <a:fillRect/>
          </a:stretch>
        </p:blipFill>
        <p:spPr bwMode="auto">
          <a:xfrm>
            <a:off x="5724128" y="4149080"/>
            <a:ext cx="3221931" cy="2304256"/>
          </a:xfrm>
          <a:prstGeom prst="rect">
            <a:avLst/>
          </a:prstGeom>
          <a:noFill/>
        </p:spPr>
      </p:pic>
      <p:pic>
        <p:nvPicPr>
          <p:cNvPr id="11271" name="Picture 7" descr="D:\Разное\фото\НГ2022\DSC_1532.jpg"/>
          <p:cNvPicPr>
            <a:picLocks noChangeAspect="1" noChangeArrowheads="1"/>
          </p:cNvPicPr>
          <p:nvPr/>
        </p:nvPicPr>
        <p:blipFill>
          <a:blip r:embed="rId8" cstate="print"/>
          <a:srcRect l="6442" t="9166" r="11610" b="12476"/>
          <a:stretch>
            <a:fillRect/>
          </a:stretch>
        </p:blipFill>
        <p:spPr bwMode="auto">
          <a:xfrm>
            <a:off x="5724128" y="1844824"/>
            <a:ext cx="3201821" cy="2048011"/>
          </a:xfrm>
          <a:prstGeom prst="rect">
            <a:avLst/>
          </a:prstGeom>
          <a:noFill/>
        </p:spPr>
      </p:pic>
      <p:pic>
        <p:nvPicPr>
          <p:cNvPr id="11272" name="Picture 8" descr="D:\Разное\фото\НГ2022\DSC_216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3284984"/>
            <a:ext cx="2098905" cy="313763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347864" y="2636912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Осенины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1268760"/>
            <a:ext cx="309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Новогодние развлечения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4109" t="21281" r="29721" b="23594"/>
          <a:stretch>
            <a:fillRect/>
          </a:stretch>
        </p:blipFill>
        <p:spPr bwMode="auto">
          <a:xfrm>
            <a:off x="58250" y="0"/>
            <a:ext cx="90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C:\Users\Махмуд Великий\Desktop\фото к презентации РМО\20230221_090654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t="3334" b="14991"/>
          <a:stretch>
            <a:fillRect/>
          </a:stretch>
        </p:blipFill>
        <p:spPr bwMode="auto">
          <a:xfrm>
            <a:off x="385760" y="332656"/>
            <a:ext cx="2602064" cy="3010862"/>
          </a:xfrm>
          <a:prstGeom prst="rect">
            <a:avLst/>
          </a:prstGeom>
          <a:noFill/>
        </p:spPr>
      </p:pic>
      <p:pic>
        <p:nvPicPr>
          <p:cNvPr id="51203" name="Picture 3" descr="C:\Users\Махмуд Великий\Desktop\фото к презентации РМО\DSC_2179.jpg"/>
          <p:cNvPicPr>
            <a:picLocks noChangeAspect="1" noChangeArrowheads="1"/>
          </p:cNvPicPr>
          <p:nvPr/>
        </p:nvPicPr>
        <p:blipFill>
          <a:blip r:embed="rId5" cstate="print"/>
          <a:srcRect l="27114" t="9166" r="9395" b="22409"/>
          <a:stretch>
            <a:fillRect/>
          </a:stretch>
        </p:blipFill>
        <p:spPr bwMode="auto">
          <a:xfrm>
            <a:off x="5148064" y="3968223"/>
            <a:ext cx="3672408" cy="2647550"/>
          </a:xfrm>
          <a:prstGeom prst="rect">
            <a:avLst/>
          </a:prstGeom>
          <a:noFill/>
        </p:spPr>
      </p:pic>
      <p:pic>
        <p:nvPicPr>
          <p:cNvPr id="51204" name="Picture 4" descr="D:\Разное\фото\Масленица 2023\20230221_103121.jpg"/>
          <p:cNvPicPr>
            <a:picLocks noChangeAspect="1" noChangeArrowheads="1"/>
          </p:cNvPicPr>
          <p:nvPr/>
        </p:nvPicPr>
        <p:blipFill>
          <a:blip r:embed="rId6" cstate="print"/>
          <a:srcRect l="8657" t="5328" r="4227" b="1892"/>
          <a:stretch>
            <a:fillRect/>
          </a:stretch>
        </p:blipFill>
        <p:spPr bwMode="auto">
          <a:xfrm>
            <a:off x="3131840" y="332656"/>
            <a:ext cx="2202911" cy="3024336"/>
          </a:xfrm>
          <a:prstGeom prst="rect">
            <a:avLst/>
          </a:prstGeom>
          <a:noFill/>
        </p:spPr>
      </p:pic>
      <p:pic>
        <p:nvPicPr>
          <p:cNvPr id="51205" name="Picture 5" descr="C:\Users\Махмуд Великий\Desktop\фото к презентации РМО\PHOTO-2023-11-17-12-10-50 (1).jpg"/>
          <p:cNvPicPr>
            <a:picLocks noChangeAspect="1" noChangeArrowheads="1"/>
          </p:cNvPicPr>
          <p:nvPr/>
        </p:nvPicPr>
        <p:blipFill>
          <a:blip r:embed="rId7" cstate="print"/>
          <a:srcRect l="3490" t="13958" r="4038" b="4620"/>
          <a:stretch>
            <a:fillRect/>
          </a:stretch>
        </p:blipFill>
        <p:spPr bwMode="auto">
          <a:xfrm>
            <a:off x="753519" y="3789040"/>
            <a:ext cx="4252587" cy="2808312"/>
          </a:xfrm>
          <a:prstGeom prst="rect">
            <a:avLst/>
          </a:prstGeom>
          <a:noFill/>
        </p:spPr>
      </p:pic>
      <p:pic>
        <p:nvPicPr>
          <p:cNvPr id="51206" name="Picture 6" descr="C:\Users\Махмуд Великий\Desktop\фото к презентации РМО\PHOTO-2023-11-17-12-10-50.jpg"/>
          <p:cNvPicPr>
            <a:picLocks noChangeAspect="1" noChangeArrowheads="1"/>
          </p:cNvPicPr>
          <p:nvPr/>
        </p:nvPicPr>
        <p:blipFill>
          <a:blip r:embed="rId8" cstate="print"/>
          <a:srcRect t="30121" b="29717"/>
          <a:stretch>
            <a:fillRect/>
          </a:stretch>
        </p:blipFill>
        <p:spPr bwMode="auto">
          <a:xfrm>
            <a:off x="5508104" y="1340768"/>
            <a:ext cx="3329608" cy="237730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64088" y="548680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Святки. Колядки.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Масленичные гуляния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/>
          <a:srcRect l="50387" t="48844" r="29721" b="23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олна 9"/>
          <p:cNvSpPr/>
          <p:nvPr/>
        </p:nvSpPr>
        <p:spPr>
          <a:xfrm rot="5171489">
            <a:off x="2264960" y="585617"/>
            <a:ext cx="4324886" cy="3752302"/>
          </a:xfrm>
          <a:prstGeom prst="wav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3491880" y="692696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ПРИРОДА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9" name="Волна 28"/>
          <p:cNvSpPr/>
          <p:nvPr/>
        </p:nvSpPr>
        <p:spPr>
          <a:xfrm rot="4551151">
            <a:off x="487583" y="1738515"/>
            <a:ext cx="3241062" cy="3273707"/>
          </a:xfrm>
          <a:prstGeom prst="wave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олна 10"/>
          <p:cNvSpPr/>
          <p:nvPr/>
        </p:nvSpPr>
        <p:spPr>
          <a:xfrm rot="5930423">
            <a:off x="4953976" y="1130684"/>
            <a:ext cx="3856503" cy="3978127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ручное управление 11"/>
          <p:cNvSpPr/>
          <p:nvPr/>
        </p:nvSpPr>
        <p:spPr>
          <a:xfrm>
            <a:off x="251520" y="4437112"/>
            <a:ext cx="8640960" cy="1872208"/>
          </a:xfrm>
          <a:prstGeom prst="flowChartManualOperation">
            <a:avLst/>
          </a:prstGeom>
          <a:solidFill>
            <a:srgbClr val="FF474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187624" y="4653136"/>
            <a:ext cx="2664296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РОССИЯ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699792" y="3140968"/>
            <a:ext cx="28194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РОДИНА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3563888" y="1772816"/>
            <a:ext cx="22098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latin typeface="Arial" pitchFamily="34" charset="0"/>
                <a:ea typeface="+mj-ea"/>
                <a:cs typeface="Arial" pitchFamily="34" charset="0"/>
              </a:rPr>
              <a:t>КРАСОТА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99592" y="2060848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ЧЕЛОВЕК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516216" y="1628800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ДОБРО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55576" y="3501008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СЕМЬЯ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156176" y="3429000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ТРУД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619672" y="2708920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ДРУЖБА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652120" y="2708920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КУЛЬТУРА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04063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588761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i="1" dirty="0"/>
              <a:t>                    </a:t>
            </a:r>
          </a:p>
          <a:p>
            <a:endParaRPr lang="ru-RU" i="1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4109" t="21281" r="29721" b="23594"/>
          <a:stretch>
            <a:fillRect/>
          </a:stretch>
        </p:blipFill>
        <p:spPr bwMode="auto">
          <a:xfrm>
            <a:off x="0" y="0"/>
            <a:ext cx="90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395536" y="404664"/>
            <a:ext cx="6264696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«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Правильное воспитание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это наша счастливая старость,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плохое воспитание – это наше будущее горе,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это наши слёзы,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это наша вина перед другими людьми,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перед всей страной»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А. С. Макаренко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D:\Разное\фото\День Конституции 2022\IMG-20221212-WA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284984"/>
            <a:ext cx="2466779" cy="328582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Picture 1" descr="C:\Users\Махмуд Великий\Desktop\1613466381_15-p-fon-dlya-prezentatsii-patrioticheskii-stil-15.jpg"/>
          <p:cNvPicPr>
            <a:picLocks noChangeAspect="1" noChangeArrowheads="1"/>
          </p:cNvPicPr>
          <p:nvPr/>
        </p:nvPicPr>
        <p:blipFill>
          <a:blip r:embed="rId3" cstate="print"/>
          <a:srcRect l="27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419872" y="2780928"/>
            <a:ext cx="59766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СПАСИБО ЗА ВНИМАНИЕ!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 l="14109" t="21281" r="29721" b="23594"/>
          <a:stretch>
            <a:fillRect/>
          </a:stretch>
        </p:blipFill>
        <p:spPr bwMode="auto">
          <a:xfrm>
            <a:off x="0" y="0"/>
            <a:ext cx="90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796595" y="3244334"/>
            <a:ext cx="48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2060848"/>
            <a:ext cx="38238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2895673"/>
            <a:ext cx="633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60469" y="641247"/>
            <a:ext cx="65518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539552" y="548680"/>
            <a:ext cx="734481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нас нет никакой и не может быть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никакой другой объединяющей идеи,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кроме патриотизма»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</a:t>
            </a:r>
            <a:endParaRPr lang="ru-RU" sz="14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В.В. Путин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4" name="Picture 2" descr="C:\Users\Махмуд Великий\Desktop\32b77e971b96a3468ea994c353fa93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492896"/>
            <a:ext cx="5256584" cy="394243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815370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4109" t="21281" r="29721" b="23594"/>
          <a:stretch>
            <a:fillRect/>
          </a:stretch>
        </p:blipFill>
        <p:spPr bwMode="auto">
          <a:xfrm>
            <a:off x="0" y="0"/>
            <a:ext cx="90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67544" y="980728"/>
            <a:ext cx="67687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Популярные поезда РЖД: </a:t>
            </a:r>
          </a:p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Сапсан, Стриж, Ласточка, </a:t>
            </a:r>
            <a:r>
              <a:rPr lang="ru-RU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Россия,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Красная стрела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Самолёты и авиалайнеры: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ТУ-204, ИЛ-96, Боинг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Водные суда и теплоходы: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Россия, Русь Великая, Родная Русь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C:\Users\Махмуд Великий\Desktop\set-of-isolated-red-book-vector-931813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16" t="37241" r="55397" b="30173"/>
          <a:stretch>
            <a:fillRect/>
          </a:stretch>
        </p:blipFill>
        <p:spPr bwMode="auto">
          <a:xfrm>
            <a:off x="4499992" y="4077072"/>
            <a:ext cx="2736304" cy="2565285"/>
          </a:xfrm>
          <a:prstGeom prst="rect">
            <a:avLst/>
          </a:prstGeom>
          <a:noFill/>
        </p:spPr>
      </p:pic>
      <p:pic>
        <p:nvPicPr>
          <p:cNvPr id="9" name="Picture 2" descr="C:\Users\Махмуд Великий\Desktop\set-of-isolated-red-book-vector-931813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908" t="6019" r="34317" b="65016"/>
          <a:stretch>
            <a:fillRect/>
          </a:stretch>
        </p:blipFill>
        <p:spPr bwMode="auto">
          <a:xfrm>
            <a:off x="6228184" y="3068960"/>
            <a:ext cx="2592288" cy="2254163"/>
          </a:xfrm>
          <a:prstGeom prst="rect">
            <a:avLst/>
          </a:prstGeom>
          <a:noFill/>
        </p:spPr>
      </p:pic>
      <p:sp>
        <p:nvSpPr>
          <p:cNvPr id="10" name="Title 1"/>
          <p:cNvSpPr txBox="1">
            <a:spLocks/>
          </p:cNvSpPr>
          <p:nvPr/>
        </p:nvSpPr>
        <p:spPr>
          <a:xfrm rot="595919">
            <a:off x="6555548" y="3470700"/>
            <a:ext cx="22098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ФГОС  ДО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 rot="19252451">
            <a:off x="5145357" y="5062796"/>
            <a:ext cx="1575378" cy="779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ФОП  ДО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" cstate="print"/>
          <a:srcRect l="50387" t="48844" r="29721" b="235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Волна 9"/>
          <p:cNvSpPr/>
          <p:nvPr/>
        </p:nvSpPr>
        <p:spPr>
          <a:xfrm rot="5171489">
            <a:off x="2264960" y="585617"/>
            <a:ext cx="4324886" cy="3752302"/>
          </a:xfrm>
          <a:prstGeom prst="wav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3491880" y="692696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ПРИРОДА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9" name="Волна 28"/>
          <p:cNvSpPr/>
          <p:nvPr/>
        </p:nvSpPr>
        <p:spPr>
          <a:xfrm rot="4551151">
            <a:off x="487583" y="1738515"/>
            <a:ext cx="3241062" cy="3273707"/>
          </a:xfrm>
          <a:prstGeom prst="wave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олна 10"/>
          <p:cNvSpPr/>
          <p:nvPr/>
        </p:nvSpPr>
        <p:spPr>
          <a:xfrm rot="5930423">
            <a:off x="4953976" y="1130684"/>
            <a:ext cx="3856503" cy="3978127"/>
          </a:xfrm>
          <a:prstGeom prst="wave">
            <a:avLst>
              <a:gd name="adj1" fmla="val 12500"/>
              <a:gd name="adj2" fmla="val 0"/>
            </a:avLst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ручное управление 11"/>
          <p:cNvSpPr/>
          <p:nvPr/>
        </p:nvSpPr>
        <p:spPr>
          <a:xfrm>
            <a:off x="251520" y="4437112"/>
            <a:ext cx="8640960" cy="1872208"/>
          </a:xfrm>
          <a:prstGeom prst="flowChartManualOperation">
            <a:avLst/>
          </a:prstGeom>
          <a:solidFill>
            <a:srgbClr val="FF474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187624" y="4653136"/>
            <a:ext cx="2664296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РОССИЯ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699792" y="3140968"/>
            <a:ext cx="28194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РОДИНА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3563888" y="1772816"/>
            <a:ext cx="22098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>
                <a:latin typeface="Arial" pitchFamily="34" charset="0"/>
                <a:ea typeface="+mj-ea"/>
                <a:cs typeface="Arial" pitchFamily="34" charset="0"/>
              </a:rPr>
              <a:t>КРАСОТА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99592" y="2060848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ЧЕЛОВЕК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516216" y="1628800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ДОБРО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55576" y="3501008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СЕМЬЯ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6156176" y="3429000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ТРУД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619672" y="2708920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ДРУЖБА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652120" y="2708920"/>
            <a:ext cx="19812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КУЛЬТУРА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104063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14109" t="21281" r="29721" b="23594"/>
          <a:stretch>
            <a:fillRect/>
          </a:stretch>
        </p:blipFill>
        <p:spPr bwMode="auto">
          <a:xfrm>
            <a:off x="0" y="0"/>
            <a:ext cx="90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9" name="Picture 1" descr="C:\Users\Махмуд Великий\Desktop\фото к презентации РМО\с картинами (1).jpg"/>
          <p:cNvPicPr>
            <a:picLocks noChangeAspect="1" noChangeArrowheads="1"/>
          </p:cNvPicPr>
          <p:nvPr/>
        </p:nvPicPr>
        <p:blipFill>
          <a:blip r:embed="rId4" cstate="print"/>
          <a:srcRect t="2488"/>
          <a:stretch>
            <a:fillRect/>
          </a:stretch>
        </p:blipFill>
        <p:spPr bwMode="auto">
          <a:xfrm>
            <a:off x="4788024" y="3573016"/>
            <a:ext cx="3930307" cy="2911569"/>
          </a:xfrm>
          <a:prstGeom prst="rect">
            <a:avLst/>
          </a:prstGeom>
          <a:noFill/>
        </p:spPr>
      </p:pic>
      <p:pic>
        <p:nvPicPr>
          <p:cNvPr id="27650" name="Picture 2" descr="C:\Users\Махмуд Великий\Desktop\фото к презентации РМО\с картинами (2).jpg"/>
          <p:cNvPicPr>
            <a:picLocks noChangeAspect="1" noChangeArrowheads="1"/>
          </p:cNvPicPr>
          <p:nvPr/>
        </p:nvPicPr>
        <p:blipFill>
          <a:blip r:embed="rId5" cstate="print"/>
          <a:srcRect l="6803" t="3012" r="4758"/>
          <a:stretch>
            <a:fillRect/>
          </a:stretch>
        </p:blipFill>
        <p:spPr bwMode="auto">
          <a:xfrm>
            <a:off x="323528" y="3284984"/>
            <a:ext cx="3312368" cy="2735118"/>
          </a:xfrm>
          <a:prstGeom prst="rect">
            <a:avLst/>
          </a:prstGeom>
          <a:noFill/>
        </p:spPr>
      </p:pic>
      <p:pic>
        <p:nvPicPr>
          <p:cNvPr id="27651" name="Picture 3" descr="C:\Users\Махмуд Великий\Desktop\фото к презентации РМО\с картинами (3).jpg"/>
          <p:cNvPicPr>
            <a:picLocks noChangeAspect="1" noChangeArrowheads="1"/>
          </p:cNvPicPr>
          <p:nvPr/>
        </p:nvPicPr>
        <p:blipFill>
          <a:blip r:embed="rId6" cstate="print"/>
          <a:srcRect l="6913" r="4947"/>
          <a:stretch>
            <a:fillRect/>
          </a:stretch>
        </p:blipFill>
        <p:spPr bwMode="auto">
          <a:xfrm>
            <a:off x="251520" y="260647"/>
            <a:ext cx="3456384" cy="2845681"/>
          </a:xfrm>
          <a:prstGeom prst="rect">
            <a:avLst/>
          </a:prstGeom>
          <a:noFill/>
        </p:spPr>
      </p:pic>
      <p:pic>
        <p:nvPicPr>
          <p:cNvPr id="27652" name="Picture 4" descr="C:\Users\Махмуд Великий\Desktop\фото к презентации РМО\с картинами (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5" y="260648"/>
            <a:ext cx="2365813" cy="2880320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660232" y="2060848"/>
            <a:ext cx="198120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Осень в картинной галерее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14109" t="21281" r="29721" b="23594"/>
          <a:stretch>
            <a:fillRect/>
          </a:stretch>
        </p:blipFill>
        <p:spPr bwMode="auto">
          <a:xfrm>
            <a:off x="0" y="0"/>
            <a:ext cx="90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9552" y="764704"/>
            <a:ext cx="75608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1" name="Picture 1" descr="C:\Users\Махмуд Великий\Desktop\фото к презентации РМО\20220525_162335.jpg"/>
          <p:cNvPicPr>
            <a:picLocks noChangeAspect="1" noChangeArrowheads="1"/>
          </p:cNvPicPr>
          <p:nvPr/>
        </p:nvPicPr>
        <p:blipFill>
          <a:blip r:embed="rId4" cstate="print"/>
          <a:srcRect t="11098" r="4000"/>
          <a:stretch>
            <a:fillRect/>
          </a:stretch>
        </p:blipFill>
        <p:spPr bwMode="auto">
          <a:xfrm>
            <a:off x="6228184" y="2348880"/>
            <a:ext cx="2712073" cy="3168352"/>
          </a:xfrm>
          <a:prstGeom prst="rect">
            <a:avLst/>
          </a:prstGeom>
          <a:noFill/>
        </p:spPr>
      </p:pic>
      <p:pic>
        <p:nvPicPr>
          <p:cNvPr id="25602" name="Picture 2" descr="C:\Users\Махмуд Великий\Desktop\фото к презентации РМО\20220929_161436.jpg"/>
          <p:cNvPicPr>
            <a:picLocks noChangeAspect="1" noChangeArrowheads="1"/>
          </p:cNvPicPr>
          <p:nvPr/>
        </p:nvPicPr>
        <p:blipFill>
          <a:blip r:embed="rId5" cstate="print"/>
          <a:srcRect l="12042" t="6595"/>
          <a:stretch>
            <a:fillRect/>
          </a:stretch>
        </p:blipFill>
        <p:spPr bwMode="auto">
          <a:xfrm>
            <a:off x="395536" y="260648"/>
            <a:ext cx="2376264" cy="3291218"/>
          </a:xfrm>
          <a:prstGeom prst="rect">
            <a:avLst/>
          </a:prstGeom>
          <a:noFill/>
        </p:spPr>
      </p:pic>
      <p:pic>
        <p:nvPicPr>
          <p:cNvPr id="25603" name="Picture 3" descr="D:\Разное\фото\Музыкальная школа май 2022\20220525_161050.jpg"/>
          <p:cNvPicPr>
            <a:picLocks noChangeAspect="1" noChangeArrowheads="1"/>
          </p:cNvPicPr>
          <p:nvPr/>
        </p:nvPicPr>
        <p:blipFill>
          <a:blip r:embed="rId6" cstate="print"/>
          <a:srcRect t="6815" r="4629" b="6864"/>
          <a:stretch>
            <a:fillRect/>
          </a:stretch>
        </p:blipFill>
        <p:spPr bwMode="auto">
          <a:xfrm>
            <a:off x="395536" y="3645023"/>
            <a:ext cx="2376264" cy="3009935"/>
          </a:xfrm>
          <a:prstGeom prst="rect">
            <a:avLst/>
          </a:prstGeom>
          <a:noFill/>
        </p:spPr>
      </p:pic>
      <p:pic>
        <p:nvPicPr>
          <p:cNvPr id="25604" name="Picture 4" descr="D:\Разное\фото\Музыкальная школа май 2022\20220525_161938.jpg"/>
          <p:cNvPicPr>
            <a:picLocks noChangeAspect="1" noChangeArrowheads="1"/>
          </p:cNvPicPr>
          <p:nvPr/>
        </p:nvPicPr>
        <p:blipFill>
          <a:blip r:embed="rId7" cstate="print"/>
          <a:srcRect l="20725" t="13465" r="30106" b="50000"/>
          <a:stretch>
            <a:fillRect/>
          </a:stretch>
        </p:blipFill>
        <p:spPr bwMode="auto">
          <a:xfrm>
            <a:off x="3923928" y="4149080"/>
            <a:ext cx="2232248" cy="2448272"/>
          </a:xfrm>
          <a:prstGeom prst="rect">
            <a:avLst/>
          </a:prstGeom>
          <a:noFill/>
        </p:spPr>
      </p:pic>
      <p:pic>
        <p:nvPicPr>
          <p:cNvPr id="25605" name="Picture 5" descr="D:\Разное\фото\Музыкальная школа май 2022\20220525_164229.jpg"/>
          <p:cNvPicPr>
            <a:picLocks noChangeAspect="1" noChangeArrowheads="1"/>
          </p:cNvPicPr>
          <p:nvPr/>
        </p:nvPicPr>
        <p:blipFill>
          <a:blip r:embed="rId8" cstate="print"/>
          <a:srcRect l="543" t="13833" r="17001" b="5968"/>
          <a:stretch>
            <a:fillRect/>
          </a:stretch>
        </p:blipFill>
        <p:spPr bwMode="auto">
          <a:xfrm>
            <a:off x="2987824" y="260648"/>
            <a:ext cx="2376264" cy="3081580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292080" y="764704"/>
            <a:ext cx="3851920" cy="19442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День музыки.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В гостях у дошколят Детская музыкальная школа г. Зернограда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588761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i="1" dirty="0"/>
              <a:t>                    </a:t>
            </a:r>
          </a:p>
          <a:p>
            <a:endParaRPr lang="ru-RU" i="1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4109" t="21281" r="29721" b="23594"/>
          <a:stretch>
            <a:fillRect/>
          </a:stretch>
        </p:blipFill>
        <p:spPr bwMode="auto">
          <a:xfrm>
            <a:off x="0" y="0"/>
            <a:ext cx="90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2" descr="D:\Разное\фото\фото 9 мая 2023\IMG-20230505-WA0018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5704" t="2840" r="6688" b="3383"/>
          <a:stretch>
            <a:fillRect/>
          </a:stretch>
        </p:blipFill>
        <p:spPr bwMode="auto">
          <a:xfrm>
            <a:off x="251520" y="3645024"/>
            <a:ext cx="3744416" cy="2760758"/>
          </a:xfrm>
          <a:prstGeom prst="rect">
            <a:avLst/>
          </a:prstGeom>
          <a:noFill/>
        </p:spPr>
      </p:pic>
      <p:pic>
        <p:nvPicPr>
          <p:cNvPr id="50179" name="Picture 3" descr="D:\Разное\фото\НГ2022\156.JPG"/>
          <p:cNvPicPr>
            <a:picLocks noChangeAspect="1" noChangeArrowheads="1"/>
          </p:cNvPicPr>
          <p:nvPr/>
        </p:nvPicPr>
        <p:blipFill>
          <a:blip r:embed="rId5" cstate="print"/>
          <a:srcRect l="7919" t="4751" r="9395"/>
          <a:stretch>
            <a:fillRect/>
          </a:stretch>
        </p:blipFill>
        <p:spPr bwMode="auto">
          <a:xfrm>
            <a:off x="251521" y="188641"/>
            <a:ext cx="3744416" cy="2885370"/>
          </a:xfrm>
          <a:prstGeom prst="rect">
            <a:avLst/>
          </a:prstGeom>
          <a:noFill/>
        </p:spPr>
      </p:pic>
      <p:pic>
        <p:nvPicPr>
          <p:cNvPr id="50180" name="Picture 4" descr="D:\Разное\фото\НГ2022\DSC_19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933056"/>
            <a:ext cx="4000351" cy="2664296"/>
          </a:xfrm>
          <a:prstGeom prst="rect">
            <a:avLst/>
          </a:prstGeom>
          <a:noFill/>
        </p:spPr>
      </p:pic>
      <p:pic>
        <p:nvPicPr>
          <p:cNvPr id="50181" name="Picture 5" descr="D:\Китаева С.Ю\Конкурсы Управления образования\Воспитатель года\Воспитатель года 2023\Для презентации\20230116_114615.jpg"/>
          <p:cNvPicPr>
            <a:picLocks noChangeAspect="1" noChangeArrowheads="1"/>
          </p:cNvPicPr>
          <p:nvPr/>
        </p:nvPicPr>
        <p:blipFill>
          <a:blip r:embed="rId7" cstate="print"/>
          <a:srcRect l="29002" r="13992"/>
          <a:stretch>
            <a:fillRect/>
          </a:stretch>
        </p:blipFill>
        <p:spPr bwMode="auto">
          <a:xfrm rot="5400000">
            <a:off x="5407126" y="-70422"/>
            <a:ext cx="3010268" cy="3960440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004048" y="3573016"/>
            <a:ext cx="3851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Изучаем ритм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3212976"/>
            <a:ext cx="38519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Маленький оркестр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14109" t="21281" r="29721" b="23594"/>
          <a:stretch>
            <a:fillRect/>
          </a:stretch>
        </p:blipFill>
        <p:spPr bwMode="auto">
          <a:xfrm>
            <a:off x="0" y="0"/>
            <a:ext cx="90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" name="Picture 1" descr="C:\Users\Махмуд Великий\Desktop\фото к презентации РМО\IMG-20231015-WA0002~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08920"/>
            <a:ext cx="2124603" cy="2448272"/>
          </a:xfrm>
          <a:prstGeom prst="rect">
            <a:avLst/>
          </a:prstGeom>
          <a:noFill/>
        </p:spPr>
      </p:pic>
      <p:pic>
        <p:nvPicPr>
          <p:cNvPr id="23555" name="Picture 3" descr="C:\Users\Махмуд Великий\Desktop\фото к презентации РМО\IMG-20231016-WA0047~2.jpg"/>
          <p:cNvPicPr>
            <a:picLocks noChangeAspect="1" noChangeArrowheads="1"/>
          </p:cNvPicPr>
          <p:nvPr/>
        </p:nvPicPr>
        <p:blipFill>
          <a:blip r:embed="rId5" cstate="print"/>
          <a:srcRect l="9252" r="15573" b="27832"/>
          <a:stretch>
            <a:fillRect/>
          </a:stretch>
        </p:blipFill>
        <p:spPr bwMode="auto">
          <a:xfrm>
            <a:off x="251520" y="260648"/>
            <a:ext cx="2215631" cy="2304256"/>
          </a:xfrm>
          <a:prstGeom prst="rect">
            <a:avLst/>
          </a:prstGeom>
          <a:noFill/>
        </p:spPr>
      </p:pic>
      <p:pic>
        <p:nvPicPr>
          <p:cNvPr id="23556" name="Picture 4" descr="C:\Users\Махмуд Великий\Desktop\фото к презентации РМО\IMG-20221125-WA0033.jpg"/>
          <p:cNvPicPr>
            <a:picLocks noChangeAspect="1" noChangeArrowheads="1"/>
          </p:cNvPicPr>
          <p:nvPr/>
        </p:nvPicPr>
        <p:blipFill>
          <a:blip r:embed="rId6" cstate="print"/>
          <a:srcRect l="7180" t="11610" r="3125" b="-202"/>
          <a:stretch>
            <a:fillRect/>
          </a:stretch>
        </p:blipFill>
        <p:spPr bwMode="auto">
          <a:xfrm>
            <a:off x="2555776" y="3861048"/>
            <a:ext cx="3013361" cy="2232248"/>
          </a:xfrm>
          <a:prstGeom prst="rect">
            <a:avLst/>
          </a:prstGeom>
          <a:noFill/>
        </p:spPr>
      </p:pic>
      <p:pic>
        <p:nvPicPr>
          <p:cNvPr id="23557" name="Picture 5" descr="C:\Users\Махмуд Великий\Desktop\фото к презентации РМО\20221125_095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441170"/>
            <a:ext cx="3247215" cy="2225814"/>
          </a:xfrm>
          <a:prstGeom prst="rect">
            <a:avLst/>
          </a:prstGeom>
          <a:noFill/>
        </p:spPr>
      </p:pic>
      <p:pic>
        <p:nvPicPr>
          <p:cNvPr id="23558" name="Picture 6" descr="D:\Разное\фото\Осень 2023\IMG_20231102_154344_1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2060848"/>
            <a:ext cx="3345086" cy="2201746"/>
          </a:xfrm>
          <a:prstGeom prst="rect">
            <a:avLst/>
          </a:prstGeom>
          <a:noFill/>
        </p:spPr>
      </p:pic>
      <p:pic>
        <p:nvPicPr>
          <p:cNvPr id="23559" name="Picture 7" descr="C:\Users\Махмуд Великий\Desktop\фото к презентации РМО\20220930_113519.jpg"/>
          <p:cNvPicPr>
            <a:picLocks noChangeAspect="1" noChangeArrowheads="1"/>
          </p:cNvPicPr>
          <p:nvPr/>
        </p:nvPicPr>
        <p:blipFill>
          <a:blip r:embed="rId9" cstate="print"/>
          <a:srcRect t="21292" b="27381"/>
          <a:stretch>
            <a:fillRect/>
          </a:stretch>
        </p:blipFill>
        <p:spPr bwMode="auto">
          <a:xfrm>
            <a:off x="2555776" y="260648"/>
            <a:ext cx="2952328" cy="228617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483768" y="3140968"/>
            <a:ext cx="1709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День отца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35896" y="6237312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День матери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80112" y="404664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День пожилого человека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14109" t="21281" r="29721" b="23594"/>
          <a:stretch>
            <a:fillRect/>
          </a:stretch>
        </p:blipFill>
        <p:spPr bwMode="auto">
          <a:xfrm>
            <a:off x="0" y="0"/>
            <a:ext cx="9085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484784"/>
            <a:ext cx="5256584" cy="144016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+mn-lt"/>
              </a:rPr>
              <a:t> </a:t>
            </a: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endParaRPr lang="ru-RU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584" y="1859339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1505" name="Picture 1" descr="C:\Users\Махмуд Великий\Desktop\фото к презентации РМО\20230221_103740.jpg"/>
          <p:cNvPicPr>
            <a:picLocks noChangeAspect="1" noChangeArrowheads="1"/>
          </p:cNvPicPr>
          <p:nvPr/>
        </p:nvPicPr>
        <p:blipFill>
          <a:blip r:embed="rId4" cstate="print"/>
          <a:srcRect l="4319" t="9123" r="2747" b="3854"/>
          <a:stretch>
            <a:fillRect/>
          </a:stretch>
        </p:blipFill>
        <p:spPr bwMode="auto">
          <a:xfrm>
            <a:off x="755576" y="3429000"/>
            <a:ext cx="4560186" cy="3199010"/>
          </a:xfrm>
          <a:prstGeom prst="rect">
            <a:avLst/>
          </a:prstGeom>
          <a:noFill/>
        </p:spPr>
      </p:pic>
      <p:pic>
        <p:nvPicPr>
          <p:cNvPr id="21506" name="Picture 2" descr="C:\Users\Махмуд Великий\Desktop\фото к презентации РМО\Росинки побед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88640"/>
            <a:ext cx="4392488" cy="2868037"/>
          </a:xfrm>
          <a:prstGeom prst="rect">
            <a:avLst/>
          </a:prstGeom>
          <a:noFill/>
        </p:spPr>
      </p:pic>
      <p:pic>
        <p:nvPicPr>
          <p:cNvPr id="21507" name="Picture 3" descr="C:\Users\Махмуд Великий\Desktop\фото к презентации РМО\PHOTO-2023-11-17-10-08-42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192" y="3140968"/>
            <a:ext cx="3457288" cy="3501291"/>
          </a:xfrm>
          <a:prstGeom prst="rect">
            <a:avLst/>
          </a:prstGeom>
          <a:noFill/>
        </p:spPr>
      </p:pic>
      <p:pic>
        <p:nvPicPr>
          <p:cNvPr id="21508" name="Picture 4" descr="D:\Разное\фото\День Конституции 2022\IMG-20221212-WA0002.jpg"/>
          <p:cNvPicPr>
            <a:picLocks noChangeAspect="1" noChangeArrowheads="1"/>
          </p:cNvPicPr>
          <p:nvPr/>
        </p:nvPicPr>
        <p:blipFill>
          <a:blip r:embed="rId7" cstate="print"/>
          <a:srcRect t="22148" b="28674"/>
          <a:stretch>
            <a:fillRect/>
          </a:stretch>
        </p:blipFill>
        <p:spPr bwMode="auto">
          <a:xfrm>
            <a:off x="251520" y="188639"/>
            <a:ext cx="2952328" cy="258114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7544" y="29969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Русские наряды изучаем…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5761</TotalTime>
  <Words>241</Words>
  <Application>Microsoft Office PowerPoint</Application>
  <PresentationFormat>Экран (4:3)</PresentationFormat>
  <Paragraphs>122</Paragraphs>
  <Slides>17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      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Махмуд Великий</cp:lastModifiedBy>
  <cp:revision>208</cp:revision>
  <dcterms:created xsi:type="dcterms:W3CDTF">2022-01-31T07:35:20Z</dcterms:created>
  <dcterms:modified xsi:type="dcterms:W3CDTF">2023-11-20T09:04:12Z</dcterms:modified>
</cp:coreProperties>
</file>