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105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A432-66E7-4C78-B697-0618D55ADC57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3C49-DFEE-4D91-9625-541FA0D5C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CB6A-5345-47B2-925F-045A4A7E084C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08E3E-BAAC-444A-98E8-348C24251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F78C-F4FE-4C1B-8AA4-772FFA3D5C16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D5D8-1AF9-47F6-8546-AB841B0BB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556E-DEA5-47AD-82A9-52F903F352D5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696E5-F983-4170-AFE3-94F55DC42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91A0-B391-496C-84E9-3E770D2ACF45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2E26-4C48-46FF-ACB8-6BADA35BB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6DA0-3772-4643-8CCA-EA241980E952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AA366-26B7-4D32-8388-26206F6C4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5FBA-4195-441B-A08A-5A934F1472A2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3D9F-0736-4AA5-8D5F-586AF6395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1F3C-B745-4451-8380-C3A52C45BAF8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1EE1-71AA-4230-9CB0-012C78C62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AF2C-8DFD-4860-8519-D0DB62873451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C3E8-E83A-4116-9BA7-107E9091B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A1D4-EE44-49E2-B428-26F170D65B0F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BC264-45F1-4743-BAB2-5BEE44A74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9AFE-342C-4A8E-AE1F-282A638BFAC5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16A8-ACC5-4A18-9CF0-1591C45BA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3D87-B045-423C-B199-58FD40E06792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B4EA-3E71-4CDF-9301-370A31918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25A7-FEFA-49A6-B4B6-B912588C2328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43B4-E309-4435-8112-C0C4D08F3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08A3-2633-4FD9-A24C-6B016FD5CBA7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5D17-F789-4954-BBED-8E2413039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13DD-413A-4ABC-8F12-9D55F4A61CCC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284D-91C0-454A-8618-60B4C79FA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B0348-F9CC-4468-9746-8954A1420126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95A8-14FB-43CD-A824-FA4316C0C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2DDAF-3DEC-4A52-AF0D-4103A2A56374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8D10D-C499-433D-AB91-F0C2B26DA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ransition spd="slow" advClick="0" advTm="7000">
    <p:wheel spokes="8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8361363" cy="3230563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33CC33"/>
                </a:solidFill>
                <a:latin typeface="Times New Roman" pitchFamily="18" charset="0"/>
              </a:rPr>
              <a:t>Волшебная кухня</a:t>
            </a:r>
            <a:r>
              <a:rPr lang="ru-RU" sz="7200" smtClean="0">
                <a:solidFill>
                  <a:srgbClr val="33CC33"/>
                </a:solidFill>
                <a:latin typeface="Arial" charset="0"/>
              </a:rPr>
              <a:t/>
            </a:r>
            <a:br>
              <a:rPr lang="ru-RU" sz="7200" smtClean="0">
                <a:solidFill>
                  <a:srgbClr val="33CC33"/>
                </a:solidFill>
                <a:latin typeface="Arial" charset="0"/>
              </a:rPr>
            </a:br>
            <a:r>
              <a:rPr lang="ru-RU" sz="4400" smtClean="0">
                <a:solidFill>
                  <a:srgbClr val="33CC33"/>
                </a:solidFill>
                <a:latin typeface="Arial" charset="0"/>
              </a:rPr>
              <a:t>(</a:t>
            </a:r>
            <a:r>
              <a:rPr lang="ru-RU" sz="4400" i="1" smtClean="0">
                <a:solidFill>
                  <a:srgbClr val="33CC33"/>
                </a:solidFill>
                <a:latin typeface="Arial" charset="0"/>
              </a:rPr>
              <a:t>открытое занятие</a:t>
            </a:r>
            <a:r>
              <a:rPr lang="ru-RU" sz="4400" i="1" smtClean="0">
                <a:solidFill>
                  <a:srgbClr val="33CC33"/>
                </a:solidFill>
                <a:latin typeface="Monotype Corsiva" pitchFamily="66" charset="0"/>
              </a:rPr>
              <a:t>)</a:t>
            </a:r>
            <a:r>
              <a:rPr lang="ru-RU" sz="4400" smtClean="0">
                <a:solidFill>
                  <a:srgbClr val="33CC33"/>
                </a:solidFill>
                <a:latin typeface="Monotype Corsiva" pitchFamily="66" charset="0"/>
              </a:rPr>
              <a:t> </a:t>
            </a:r>
            <a:r>
              <a:rPr lang="ru-RU" sz="4400" smtClean="0">
                <a:solidFill>
                  <a:srgbClr val="33CC33"/>
                </a:solidFill>
                <a:latin typeface="Bookman Old Style" pitchFamily="18" charset="0"/>
              </a:rPr>
              <a:t/>
            </a:r>
            <a:br>
              <a:rPr lang="ru-RU" sz="4400" smtClean="0">
                <a:solidFill>
                  <a:srgbClr val="33CC33"/>
                </a:solidFill>
                <a:latin typeface="Bookman Old Style" pitchFamily="18" charset="0"/>
              </a:rPr>
            </a:br>
            <a:endParaRPr lang="ru-RU" sz="4400" smtClean="0">
              <a:solidFill>
                <a:srgbClr val="33CC33"/>
              </a:solidFill>
              <a:latin typeface="Bookman Old Style" pitchFamily="18" charset="0"/>
            </a:endParaRP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9700" y="4114800"/>
            <a:ext cx="7235825" cy="156527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404040"/>
                </a:solidFill>
              </a:rPr>
              <a:t> </a:t>
            </a:r>
            <a:r>
              <a:rPr lang="ru-RU" sz="3600" b="1" smtClean="0">
                <a:solidFill>
                  <a:srgbClr val="33CC33"/>
                </a:solidFill>
                <a:latin typeface="Times New Roman" pitchFamily="18" charset="0"/>
              </a:rPr>
              <a:t>Опытно-экспериментальная</a:t>
            </a:r>
          </a:p>
          <a:p>
            <a:pPr algn="ctr" eaLnBrk="1" hangingPunct="1"/>
            <a:r>
              <a:rPr lang="ru-RU" sz="3600" b="1" smtClean="0">
                <a:solidFill>
                  <a:srgbClr val="33CC33"/>
                </a:solidFill>
                <a:latin typeface="Times New Roman" pitchFamily="18" charset="0"/>
              </a:rPr>
              <a:t>деятельность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3195638" y="6081713"/>
            <a:ext cx="55578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ru-RU" b="1">
                <a:latin typeface="Times New Roman" pitchFamily="18" charset="0"/>
              </a:rPr>
              <a:t>Подготовила воспитатель высшей категории Чечулина Н.В.</a:t>
            </a:r>
          </a:p>
        </p:txBody>
      </p:sp>
      <p:pic>
        <p:nvPicPr>
          <p:cNvPr id="18436" name="Picture 2" descr="C:\Users\юлия\Desktop\sm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454275"/>
            <a:ext cx="23923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юлия\Desktop\vegetable-garden-clipart-fdvg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5264150"/>
            <a:ext cx="45386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969963" y="296863"/>
            <a:ext cx="7997825" cy="5541962"/>
          </a:xfrm>
        </p:spPr>
        <p:txBody>
          <a:bodyPr/>
          <a:lstStyle/>
          <a:p>
            <a:pPr algn="ctr" eaLnBrk="1" hangingPunct="1"/>
            <a:endParaRPr lang="ru-RU" sz="3400" smtClean="0"/>
          </a:p>
        </p:txBody>
      </p:sp>
      <p:pic>
        <p:nvPicPr>
          <p:cNvPr id="19458" name="Picture 5" descr="mKoKSllgxU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75" y="2501900"/>
            <a:ext cx="26765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png-clipart-cooking-restaurant-food-cooking-ingredients-child-ba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98475" y="0"/>
            <a:ext cx="8448675" cy="1260475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rgbClr val="33CC33"/>
                </a:solidFill>
                <a:latin typeface="Times New Roman" pitchFamily="18" charset="0"/>
              </a:rPr>
              <a:t>Рецепт пирога</a:t>
            </a:r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420813" y="947738"/>
            <a:ext cx="7359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33CC33"/>
                </a:solidFill>
                <a:latin typeface="Century Gothic" pitchFamily="34" charset="0"/>
              </a:rPr>
              <a:t>1.</a:t>
            </a:r>
          </a:p>
        </p:txBody>
      </p:sp>
      <p:pic>
        <p:nvPicPr>
          <p:cNvPr id="20483" name="Picture 6" descr="png-transparent-oval-blog-oval-s-smiley-website-emot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723900"/>
            <a:ext cx="20399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281113" y="3135313"/>
            <a:ext cx="3095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/>
              <a:t>   </a:t>
            </a:r>
            <a:r>
              <a:rPr lang="ru-RU" sz="4400" b="1">
                <a:solidFill>
                  <a:srgbClr val="33CC33"/>
                </a:solidFill>
              </a:rPr>
              <a:t>2.</a:t>
            </a:r>
          </a:p>
        </p:txBody>
      </p:sp>
      <p:pic>
        <p:nvPicPr>
          <p:cNvPr id="20485" name="Picture 8" descr="7dba0592249e11e9ba97246e96b4723b_f25e930d286a11e9ba97246e96b4723b-1000x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7238" y="2555875"/>
            <a:ext cx="221138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1254125" y="5211763"/>
            <a:ext cx="176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1423988" y="5329238"/>
            <a:ext cx="2351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4400" b="1">
                <a:solidFill>
                  <a:srgbClr val="33CC33"/>
                </a:solidFill>
              </a:rPr>
              <a:t>3.</a:t>
            </a:r>
          </a:p>
        </p:txBody>
      </p:sp>
      <p:pic>
        <p:nvPicPr>
          <p:cNvPr id="20488" name="Picture 11" descr="skittles_2_by_sakura_fan13-d4no2d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4725" y="4637088"/>
            <a:ext cx="19986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42300" cy="1498600"/>
          </a:xfrm>
        </p:spPr>
        <p:txBody>
          <a:bodyPr/>
          <a:lstStyle/>
          <a:p>
            <a:pPr algn="ctr" eaLnBrk="1" hangingPunct="1"/>
            <a:endParaRPr lang="ru-RU" sz="3200" b="1" smtClean="0"/>
          </a:p>
        </p:txBody>
      </p:sp>
      <p:pic>
        <p:nvPicPr>
          <p:cNvPr id="21506" name="Picture 4" descr="кон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п-ита-кухни-3875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0"/>
            <a:ext cx="8948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8475" y="0"/>
            <a:ext cx="8448675" cy="1260475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rgbClr val="33CC33"/>
                </a:solidFill>
                <a:latin typeface="Times New Roman" pitchFamily="18" charset="0"/>
              </a:rPr>
              <a:t>Рецепт пирога</a:t>
            </a:r>
          </a:p>
        </p:txBody>
      </p:sp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1420813" y="947738"/>
            <a:ext cx="7359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33CC33"/>
                </a:solidFill>
                <a:latin typeface="Century Gothic" pitchFamily="34" charset="0"/>
              </a:rPr>
              <a:t>1.</a:t>
            </a:r>
          </a:p>
        </p:txBody>
      </p:sp>
      <p:pic>
        <p:nvPicPr>
          <p:cNvPr id="23555" name="Picture 6" descr="png-transparent-oval-blog-oval-s-smiley-website-emot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5" y="685800"/>
            <a:ext cx="20399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281113" y="3135313"/>
            <a:ext cx="3095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/>
              <a:t>   </a:t>
            </a:r>
            <a:r>
              <a:rPr lang="ru-RU" sz="4400" b="1">
                <a:solidFill>
                  <a:srgbClr val="33CC33"/>
                </a:solidFill>
              </a:rPr>
              <a:t>2.</a:t>
            </a:r>
          </a:p>
        </p:txBody>
      </p:sp>
      <p:pic>
        <p:nvPicPr>
          <p:cNvPr id="23557" name="Picture 8" descr="7dba0592249e11e9ba97246e96b4723b_f25e930d286a11e9ba97246e96b4723b-1000x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7513" y="2505075"/>
            <a:ext cx="221138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1254125" y="5211763"/>
            <a:ext cx="176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423988" y="5329238"/>
            <a:ext cx="2351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4400" b="1">
                <a:solidFill>
                  <a:srgbClr val="33CC33"/>
                </a:solidFill>
              </a:rPr>
              <a:t>3.</a:t>
            </a:r>
          </a:p>
        </p:txBody>
      </p:sp>
      <p:pic>
        <p:nvPicPr>
          <p:cNvPr id="23560" name="Picture 11" descr="skittles_2_by_sakura_fan13-d4no2d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1063" y="4649788"/>
            <a:ext cx="19986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239838" y="425450"/>
            <a:ext cx="6589712" cy="1160463"/>
          </a:xfrm>
        </p:spPr>
        <p:txBody>
          <a:bodyPr/>
          <a:lstStyle/>
          <a:p>
            <a:pPr eaLnBrk="1" hangingPunct="1"/>
            <a:endParaRPr lang="ru-RU" b="1" smtClean="0"/>
          </a:p>
        </p:txBody>
      </p:sp>
      <p:pic>
        <p:nvPicPr>
          <p:cNvPr id="24578" name="Picture 5" descr="png-clipart-baked-pie-art-pumpkin-pie-apple-pie-cherry-pie-frito-pie-math-renaming-s-food-ba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5325" y="0"/>
            <a:ext cx="8448675" cy="1260475"/>
          </a:xfrm>
        </p:spPr>
        <p:txBody>
          <a:bodyPr/>
          <a:lstStyle/>
          <a:p>
            <a:pPr algn="ctr" eaLnBrk="1" hangingPunct="1"/>
            <a:endParaRPr lang="ru-RU" sz="4000" b="1" i="1" smtClean="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281113" y="3135313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/>
              <a:t>   </a:t>
            </a:r>
            <a:endParaRPr lang="ru-RU" sz="4400" b="1">
              <a:solidFill>
                <a:srgbClr val="33CC33"/>
              </a:solidFill>
            </a:endParaRP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1254125" y="5211763"/>
            <a:ext cx="176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344</TotalTime>
  <Words>22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8</vt:i4>
      </vt:variant>
    </vt:vector>
  </HeadingPairs>
  <TitlesOfParts>
    <vt:vector size="32" baseType="lpstr">
      <vt:lpstr>Arial</vt:lpstr>
      <vt:lpstr>Century Gothic</vt:lpstr>
      <vt:lpstr>Wingdings 3</vt:lpstr>
      <vt:lpstr>Calibri</vt:lpstr>
      <vt:lpstr>Times New Roman</vt:lpstr>
      <vt:lpstr>Monotype Corsiva</vt:lpstr>
      <vt:lpstr>Bookman Old Style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Волшебная кухня (открытое занятие)  </vt:lpstr>
      <vt:lpstr>Слайд 2</vt:lpstr>
      <vt:lpstr>Рецепт пирога</vt:lpstr>
      <vt:lpstr>Слайд 4</vt:lpstr>
      <vt:lpstr>Слайд 5</vt:lpstr>
      <vt:lpstr>Рецепт пирога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РЕБЁНОК ИДЁТ В ДЕТСКИЙ САД</dc:title>
  <dc:creator>Annuska</dc:creator>
  <cp:lastModifiedBy>User</cp:lastModifiedBy>
  <cp:revision>21</cp:revision>
  <cp:lastPrinted>2016-08-10T08:16:30Z</cp:lastPrinted>
  <dcterms:created xsi:type="dcterms:W3CDTF">2016-08-10T06:02:19Z</dcterms:created>
  <dcterms:modified xsi:type="dcterms:W3CDTF">2021-12-07T15:09:14Z</dcterms:modified>
</cp:coreProperties>
</file>