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72" r:id="rId3"/>
    <p:sldId id="276" r:id="rId4"/>
    <p:sldId id="275" r:id="rId5"/>
    <p:sldId id="273" r:id="rId6"/>
    <p:sldId id="259" r:id="rId7"/>
    <p:sldId id="258" r:id="rId8"/>
    <p:sldId id="260" r:id="rId9"/>
    <p:sldId id="261" r:id="rId10"/>
    <p:sldId id="271" r:id="rId11"/>
    <p:sldId id="262" r:id="rId12"/>
    <p:sldId id="263" r:id="rId13"/>
    <p:sldId id="278" r:id="rId14"/>
    <p:sldId id="267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22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50" d="100"/>
          <a:sy n="50" d="100"/>
        </p:scale>
        <p:origin x="-109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227944C-F74A-4477-B836-E7F03CC9C3AE}" type="datetimeFigureOut">
              <a:rPr lang="ru-RU" smtClean="0"/>
              <a:pPr/>
              <a:t>06.04.2016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43CC88-4A7B-41F6-A258-ABDB5468A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&#1059;&#1095;&#1080;&#1090;&#1077;&#1083;&#1100;%20&#1075;&#1086;&#1076;&#1072;%20&#1088;&#1072;&#1081;&#1086;&#1085;\schurka-zolotistaya-golos-2998-onbird.ru.mp3" TargetMode="Externa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&#1059;&#1095;&#1080;&#1090;&#1077;&#1083;&#1100;%20&#1075;&#1086;&#1076;&#1072;%20&#1088;&#1072;&#1081;&#1086;&#1085;\&#1042;&#1077;&#1089;&#1077;&#1083;&#1072;&#1103;%20&#1079;&#1072;&#1088;&#1103;&#1076;&#1082;&#1072;.mp4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- Здравствуйте, ребята! 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      - Вы меня узнали?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перва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916832"/>
            <a:ext cx="7200800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танция «</a:t>
            </a:r>
            <a:r>
              <a:rPr lang="ru-RU" sz="5400" dirty="0" err="1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</a:rPr>
              <a:t>ыберика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!»</a:t>
            </a:r>
            <a:endParaRPr lang="ru-RU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станц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00808"/>
            <a:ext cx="5976664" cy="42484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7920880" cy="6093296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 уровень.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Вставьте пропущенные буквы по смыслу и запишите.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евочка игра . т на улице.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альчики игра . т    в прятки. 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 уровень.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Измените число глаголов и запишите их.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усает, ходят, шумит, сверкает, смотрит, любит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уровень.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Найдите в предложениях глаголы, запишите их в два столбика по числам: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отёнок 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аська сидел на полу возле комода и ловил мух.</a:t>
            </a:r>
            <a:b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ебята прибежали на кухню и дверь за собой закрыли.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42048" cy="604867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уровень.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т, ход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т, шум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т, сверка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т, смотр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т, люб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 уровень.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евочка игра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 на улице. 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альчики игра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 в прятки.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уровень.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Ед.ч.                                       Мн.ч.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сидел                                  прибежали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ловил                                 закрыли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39000" cy="1008112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танция «</a:t>
            </a:r>
            <a:r>
              <a:rPr lang="ru-RU" sz="4800" dirty="0" err="1" smtClean="0">
                <a:solidFill>
                  <a:schemeClr val="accent1">
                    <a:lumMod val="75000"/>
                  </a:schemeClr>
                </a:solidFill>
              </a:rPr>
              <a:t>П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</a:rPr>
              <a:t>роверька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станц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772816"/>
            <a:ext cx="5976664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щурка золот.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279428"/>
            <a:ext cx="8100392" cy="55785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4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олотистая щурка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schurka-zolotistaya-golos-2998-onbird.r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o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889448"/>
            <a:ext cx="6192688" cy="49685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С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пасибо за урок!</a:t>
            </a:r>
            <a:b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 новых встреч!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3761075151_t.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8100392" cy="595617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Станция «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</a:rPr>
              <a:t>Угадайка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станц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916832"/>
            <a:ext cx="6336704" cy="4392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ov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204864"/>
            <a:ext cx="6120680" cy="41832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239000" cy="174080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ема: «</a:t>
            </a: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динственное и множественное число глаголов»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239000" cy="2892936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  <a:t>танция   «</a:t>
            </a:r>
            <a:r>
              <a:rPr lang="ru-RU" sz="5300" dirty="0" err="1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dirty="0" err="1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  <a:t>ридумайка</a:t>
            </a:r>
            <a:r>
              <a:rPr lang="ru-RU" sz="4000" dirty="0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r>
              <a:rPr lang="ru-RU" sz="2400" dirty="0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9E22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итает, поют, играют, пишет, рисует, убирают.</a:t>
            </a:r>
            <a:endParaRPr lang="ru-RU" dirty="0"/>
          </a:p>
        </p:txBody>
      </p:sp>
      <p:pic>
        <p:nvPicPr>
          <p:cNvPr id="4" name="Содержимое 3" descr="станци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66900" y="3645024"/>
            <a:ext cx="4419600" cy="24482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42048" cy="3672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</a:t>
            </a:r>
            <a:r>
              <a:rPr lang="ru-RU" dirty="0" smtClean="0">
                <a:solidFill>
                  <a:srgbClr val="00B050"/>
                </a:solidFill>
              </a:rPr>
              <a:t>без ошибок – </a:t>
            </a:r>
            <a:r>
              <a:rPr lang="ru-RU" dirty="0" smtClean="0">
                <a:solidFill>
                  <a:srgbClr val="FF0000"/>
                </a:solidFill>
              </a:rPr>
              <a:t>«5»,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          1-2 ошибки – </a:t>
            </a:r>
            <a:r>
              <a:rPr lang="ru-RU" dirty="0" smtClean="0">
                <a:solidFill>
                  <a:srgbClr val="FF0000"/>
                </a:solidFill>
              </a:rPr>
              <a:t>«4»,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               3 ошибки – </a:t>
            </a:r>
            <a:r>
              <a:rPr lang="ru-RU" dirty="0" smtClean="0">
                <a:solidFill>
                  <a:srgbClr val="FF0000"/>
                </a:solidFill>
              </a:rPr>
              <a:t>«3»,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4 и более ошибок – </a:t>
            </a:r>
            <a:r>
              <a:rPr lang="ru-RU" dirty="0" smtClean="0">
                <a:solidFill>
                  <a:srgbClr val="FF0000"/>
                </a:solidFill>
              </a:rPr>
              <a:t>«2».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92696"/>
            <a:ext cx="61815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Критерии оценок: </a:t>
            </a:r>
            <a:endParaRPr lang="ru-RU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C:\Users\Шурка\Pictures\стан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861048"/>
            <a:ext cx="3600400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242048" cy="28083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Ед.ч.                                  Мн.ч. </a:t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Читает                           поют                                  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Пишет                            играют</a:t>
            </a:r>
            <a:b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Рисует                           убирают 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Шурка\Pictures\стан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717032"/>
            <a:ext cx="3600400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42048" cy="6453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3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танция «</a:t>
            </a:r>
            <a:r>
              <a:rPr lang="ru-RU" sz="49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40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ообразика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!»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(Групповая работа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тицы, оживает, весной, из, краев, вновь, прилетают, теплых, оживает, природа. </a:t>
            </a:r>
            <a:br>
              <a:rPr lang="ru-RU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9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Шурка\Pictures\станци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4941168"/>
            <a:ext cx="3384376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2390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С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танция «</a:t>
            </a:r>
            <a:r>
              <a:rPr lang="ru-RU" sz="4400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О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тдохника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!»</a:t>
            </a:r>
            <a:r>
              <a:rPr lang="ru-RU" dirty="0" smtClean="0">
                <a:solidFill>
                  <a:srgbClr val="00B050"/>
                </a:solidFill>
                <a:latin typeface="Georgia" pitchFamily="18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Georgia" pitchFamily="18" charset="0"/>
              </a:rPr>
            </a:br>
            <a:r>
              <a:rPr lang="ru-RU" sz="4400" dirty="0" err="1" smtClean="0">
                <a:solidFill>
                  <a:srgbClr val="00B050"/>
                </a:solidFill>
                <a:latin typeface="Georgia" pitchFamily="18" charset="0"/>
              </a:rPr>
              <a:t>Ф</a:t>
            </a:r>
            <a:r>
              <a:rPr lang="ru-RU" dirty="0" err="1" smtClean="0">
                <a:solidFill>
                  <a:srgbClr val="00B050"/>
                </a:solidFill>
                <a:latin typeface="Georgia" pitchFamily="18" charset="0"/>
              </a:rPr>
              <a:t>изминутка</a:t>
            </a:r>
            <a:endParaRPr lang="ru-RU" dirty="0">
              <a:solidFill>
                <a:srgbClr val="00B050"/>
              </a:solidFill>
              <a:latin typeface="Georgia" pitchFamily="18" charset="0"/>
            </a:endParaRPr>
          </a:p>
        </p:txBody>
      </p:sp>
      <p:pic>
        <p:nvPicPr>
          <p:cNvPr id="6" name="Веселая зарядка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491880" y="3284984"/>
            <a:ext cx="807899" cy="591146"/>
          </a:xfrm>
          <a:prstGeom prst="rect">
            <a:avLst/>
          </a:prstGeom>
        </p:spPr>
      </p:pic>
      <p:pic>
        <p:nvPicPr>
          <p:cNvPr id="4" name="Содержимое 3" descr="станци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600" y="2132856"/>
            <a:ext cx="6336704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41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414</TotalTime>
  <Words>46</Words>
  <Application>Microsoft Office PowerPoint</Application>
  <PresentationFormat>Экран (4:3)</PresentationFormat>
  <Paragraphs>15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     - Здравствуйте, ребята!         - Вы меня узнали?</vt:lpstr>
      <vt:lpstr>Слайд 2</vt:lpstr>
      <vt:lpstr>Станция «Угадайка»</vt:lpstr>
      <vt:lpstr>Тема: «Единственное и множественное число глаголов»</vt:lpstr>
      <vt:lpstr>Станция   «Придумайка!»  Читает, поют, играют, пишет, рисует, убирают.</vt:lpstr>
      <vt:lpstr>             без ошибок – «5»,              1-2 ошибки – «4»,                 3 ошибки – «3»,  4 и более ошибок – «2». </vt:lpstr>
      <vt:lpstr>   Ед.ч.                                  Мн.ч.                                   Читает                           поют                                    Пишет                            играют  Рисует                           убирают </vt:lpstr>
      <vt:lpstr>      Станция «Сообразика!»         (Групповая работа) Птицы, оживает, весной, из, краев, вновь, прилетают, теплых, оживает, природа.   </vt:lpstr>
      <vt:lpstr>Станция «Отдохника!» Физминутка</vt:lpstr>
      <vt:lpstr>Станция «Выберика!»</vt:lpstr>
      <vt:lpstr>                                                                                                   1 уровень.  Вставьте пропущенные буквы по смыслу и запишите. Девочка игра . т на улице. Мальчики игра . т    в прятки.  2 уровень. - Измените число глаголов и запишите их. Кусает, ходят, шумит, сверкает, смотрит, любит. 3 уровень. - Найдите в предложениях глаголы, запишите их в два столбика по числам: Котёнок Васька сидел на полу возле комода и ловил мух. Ребята прибежали на кухню и дверь за собой закрыли.</vt:lpstr>
      <vt:lpstr>1 уровень. Кусают, ходит, шумят, сверкают, смотрят, любят.  2 уровень. Девочка играет на улице. Мальчики играют в прятки.   3 уровень. Ед.ч.                                       Мн.ч. сидел                                  прибежали ловил                                 закрыли</vt:lpstr>
      <vt:lpstr>Станция «Проверька!»</vt:lpstr>
      <vt:lpstr>              Золотистая щурка   </vt:lpstr>
      <vt:lpstr>  Спасибо за урок!   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</dc:title>
  <dc:creator>Шурка</dc:creator>
  <cp:lastModifiedBy>User</cp:lastModifiedBy>
  <cp:revision>44</cp:revision>
  <dcterms:created xsi:type="dcterms:W3CDTF">2016-04-01T08:41:40Z</dcterms:created>
  <dcterms:modified xsi:type="dcterms:W3CDTF">2016-04-06T01:33:52Z</dcterms:modified>
</cp:coreProperties>
</file>