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</p:sldMasterIdLst>
  <p:notesMasterIdLst>
    <p:notesMasterId r:id="rId37"/>
  </p:notesMasterIdLst>
  <p:sldIdLst>
    <p:sldId id="257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06A05-61C0-4F7F-81A8-437C4E05A852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ECD5A-EF46-471A-BAE5-F4B2EB687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410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030E3-729C-4E71-A949-2F864DDDAC9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968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405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014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70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37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346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907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957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989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045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2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557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699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632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658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239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38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97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501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714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728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9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091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337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185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005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038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299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487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637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084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476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2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63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621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299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983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017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001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233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191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777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109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80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134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26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710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473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567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586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388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071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319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490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16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896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707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009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603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588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463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460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032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520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13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82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163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625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179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460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382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364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8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835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73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227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6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019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781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355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696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41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995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994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448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649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706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90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222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288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9597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543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47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419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276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867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840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928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74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0289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691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144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150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522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85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525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441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2508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18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99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44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24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132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66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61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48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0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12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65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95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05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7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77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57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4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55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54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6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28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13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18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51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45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26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374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62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48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59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2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46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753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5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08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66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58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36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41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18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21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0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708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558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791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23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551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68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43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15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33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30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1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586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2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48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72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46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40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65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211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979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592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1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807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738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88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44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89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281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592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273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85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9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175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089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635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620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0235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26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867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890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308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308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9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8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9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9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6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3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7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4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4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7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1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6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7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7E7-88FD-468C-91EE-7B82F4D0E5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BF9C7-15E9-42DF-BC97-82BEF64200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9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278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Составь задачу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834270"/>
            <a:ext cx="8200421" cy="4475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 smtClean="0"/>
              <a:t> </a:t>
            </a: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             - 26п.</a:t>
            </a:r>
          </a:p>
          <a:p>
            <a:pPr marL="0" indent="0">
              <a:buNone/>
            </a:pP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               - ?, на 4 п. 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ru-RU" sz="5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400" b="1" dirty="0" smtClean="0"/>
              <a:t>  </a:t>
            </a:r>
            <a:endParaRPr lang="ru-RU" sz="5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1818750"/>
            <a:ext cx="2160241" cy="153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0" y="3645024"/>
            <a:ext cx="2160241" cy="153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7812360" y="2348880"/>
            <a:ext cx="0" cy="20652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364088" y="2348880"/>
            <a:ext cx="24482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3294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780927"/>
            <a:ext cx="7732381" cy="3345235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Привет, вы умницы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340814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5492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8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005064"/>
            <a:ext cx="8164429" cy="19442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вагоне ехало 52 человека. На первой остановке вышли 17 человек, а на второй остановке ещё 19 человек. Сколько человек в вагоне осталось?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176464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1"/>
            <a:ext cx="4608512" cy="316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38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1" y="7245423"/>
            <a:ext cx="7334200" cy="144015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4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Отлично! </a:t>
            </a:r>
            <a:r>
              <a:rPr lang="ru-RU" sz="4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4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елаю удачи</a:t>
            </a:r>
            <a:r>
              <a:rPr lang="ru-RU" sz="4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064896" cy="5085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842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5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Здорово! </a:t>
            </a: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 держать!                      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9498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256584" cy="569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37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98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 flipV="1">
            <a:off x="11268744" y="-315418"/>
            <a:ext cx="72008" cy="447065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1000"/>
            <a:ext cx="8712968" cy="621635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                                    Я могу себя контролировать.</a:t>
            </a:r>
          </a:p>
          <a:p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                            </a:t>
            </a:r>
          </a:p>
          <a:p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                                    </a:t>
            </a:r>
            <a:r>
              <a:rPr lang="ru-RU" sz="3200" dirty="0" smtClean="0">
                <a:solidFill>
                  <a:srgbClr val="0070C0"/>
                </a:solidFill>
              </a:rPr>
              <a:t>На уроке я не отвлекаюсь на                        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                                       слова  других детей.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                                                     </a:t>
            </a:r>
          </a:p>
          <a:p>
            <a:pPr algn="l"/>
            <a:endParaRPr lang="ru-RU" sz="3200" dirty="0" smtClean="0">
              <a:solidFill>
                <a:srgbClr val="C00000"/>
              </a:solidFill>
            </a:endParaRPr>
          </a:p>
          <a:p>
            <a:pPr algn="l"/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>
                <a:solidFill>
                  <a:srgbClr val="7030A0"/>
                </a:solidFill>
              </a:rPr>
              <a:t>Я </a:t>
            </a:r>
            <a:r>
              <a:rPr lang="ru-RU" sz="2800" dirty="0">
                <a:solidFill>
                  <a:srgbClr val="7030A0"/>
                </a:solidFill>
              </a:rPr>
              <a:t>внимательно слушаю </a:t>
            </a:r>
            <a:r>
              <a:rPr lang="ru-RU" sz="2800" dirty="0" smtClean="0">
                <a:solidFill>
                  <a:srgbClr val="7030A0"/>
                </a:solidFill>
              </a:rPr>
              <a:t>учителя</a:t>
            </a:r>
          </a:p>
          <a:p>
            <a:pPr lvl="0" algn="l">
              <a:buClr>
                <a:srgbClr val="31B6FD"/>
              </a:buClr>
            </a:pPr>
            <a:r>
              <a:rPr lang="ru-RU" sz="2800" dirty="0" smtClean="0">
                <a:solidFill>
                  <a:srgbClr val="7030A0"/>
                </a:solidFill>
              </a:rPr>
              <a:t>и </a:t>
            </a:r>
            <a:r>
              <a:rPr lang="ru-RU" sz="2800" dirty="0">
                <a:solidFill>
                  <a:srgbClr val="7030A0"/>
                </a:solidFill>
              </a:rPr>
              <a:t>правильно </a:t>
            </a:r>
            <a:r>
              <a:rPr lang="ru-RU" sz="2800" dirty="0" smtClean="0">
                <a:solidFill>
                  <a:srgbClr val="7030A0"/>
                </a:solidFill>
              </a:rPr>
              <a:t>отвечаю на все вопросы.</a:t>
            </a:r>
          </a:p>
          <a:p>
            <a:pPr lvl="0" algn="l">
              <a:buClr>
                <a:srgbClr val="31B6FD"/>
              </a:buClr>
            </a:pPr>
            <a:r>
              <a:rPr lang="ru-RU" sz="2800" dirty="0" smtClean="0">
                <a:solidFill>
                  <a:srgbClr val="F5C040">
                    <a:lumMod val="50000"/>
                  </a:srgbClr>
                </a:solidFill>
              </a:rPr>
              <a:t> </a:t>
            </a:r>
          </a:p>
          <a:p>
            <a:pPr lvl="0" algn="l">
              <a:buClr>
                <a:srgbClr val="31B6FD"/>
              </a:buClr>
            </a:pPr>
            <a:r>
              <a:rPr lang="ru-RU" sz="2800" dirty="0" smtClean="0">
                <a:solidFill>
                  <a:srgbClr val="F5C040">
                    <a:lumMod val="50000"/>
                  </a:srgbClr>
                </a:solidFill>
              </a:rPr>
              <a:t>Я получаю новые знания, </a:t>
            </a:r>
          </a:p>
          <a:p>
            <a:pPr lvl="0" algn="l">
              <a:buClr>
                <a:srgbClr val="31B6FD"/>
              </a:buClr>
            </a:pPr>
            <a:r>
              <a:rPr lang="ru-RU" sz="2800" dirty="0" smtClean="0">
                <a:solidFill>
                  <a:srgbClr val="F5C040">
                    <a:lumMod val="50000"/>
                  </a:srgbClr>
                </a:solidFill>
              </a:rPr>
              <a:t>которые помогут мне в жизни.</a:t>
            </a:r>
          </a:p>
          <a:p>
            <a:pPr algn="l"/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4479"/>
            <a:ext cx="266429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74364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0352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131840" cy="35497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60" y="188640"/>
            <a:ext cx="56531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624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0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885698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104456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47525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34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ятачок под зонтом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126163"/>
          </a:xfrm>
        </p:spPr>
      </p:pic>
    </p:spTree>
    <p:extLst>
      <p:ext uri="{BB962C8B-B14F-4D97-AF65-F5344CB8AC3E}">
        <p14:creationId xmlns:p14="http://schemas.microsoft.com/office/powerpoint/2010/main" val="114620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Устный счёт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1296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0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924943"/>
            <a:ext cx="7408333" cy="32012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МОЛОДЦЫ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241"/>
            <a:ext cx="4248472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25" y="231502"/>
            <a:ext cx="468052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5" y="3645024"/>
            <a:ext cx="3815655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25" y="3861048"/>
            <a:ext cx="4392488" cy="2576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39216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1055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Назови</a:t>
            </a: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63    75   89   26    80   34  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780928"/>
            <a:ext cx="7732381" cy="34506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6000" b="1" dirty="0" err="1" smtClean="0">
                <a:latin typeface="Times New Roman" pitchFamily="18" charset="0"/>
                <a:cs typeface="Times New Roman" pitchFamily="18" charset="0"/>
              </a:rPr>
              <a:t>Сравни</a:t>
            </a:r>
            <a:endParaRPr lang="uk-UA" sz="6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54    45               77  77</a:t>
            </a:r>
          </a:p>
          <a:p>
            <a:pPr marL="0" indent="0" algn="ctr">
              <a:buNone/>
            </a:pPr>
            <a:r>
              <a:rPr lang="uk-UA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60    6              100   10</a:t>
            </a:r>
          </a:p>
          <a:p>
            <a:pPr marL="0" indent="0" algn="ctr">
              <a:buNone/>
            </a:pPr>
            <a:r>
              <a:rPr lang="uk-UA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18   81                49  50</a:t>
            </a:r>
          </a:p>
          <a:p>
            <a:pPr marL="0" indent="0" algn="ctr">
              <a:buNone/>
            </a:pPr>
            <a:endParaRPr lang="uk-UA" sz="6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9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theme/theme1.xml><?xml version="1.0" encoding="utf-8"?>
<a:theme xmlns:a="http://schemas.openxmlformats.org/drawingml/2006/main" name="1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122</Words>
  <Application>Microsoft Office PowerPoint</Application>
  <PresentationFormat>Экран (4:3)</PresentationFormat>
  <Paragraphs>43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18</vt:i4>
      </vt:variant>
    </vt:vector>
  </HeadingPairs>
  <TitlesOfParts>
    <vt:vector size="36" baseType="lpstr">
      <vt:lpstr>1_Тема Office</vt:lpstr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Презентация PowerPoint</vt:lpstr>
      <vt:lpstr>. </vt:lpstr>
      <vt:lpstr>Презентация PowerPoint</vt:lpstr>
      <vt:lpstr>Презентация PowerPoint</vt:lpstr>
      <vt:lpstr>Презентация PowerPoint</vt:lpstr>
      <vt:lpstr>Презентация PowerPoint</vt:lpstr>
      <vt:lpstr>Устный счёт</vt:lpstr>
      <vt:lpstr>Презентация PowerPoint</vt:lpstr>
      <vt:lpstr>Назови 63    75   89   26    80   34   12</vt:lpstr>
      <vt:lpstr> Составь задачу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Здорово!                    Так держать!                     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</cp:revision>
  <dcterms:created xsi:type="dcterms:W3CDTF">2024-02-15T14:29:07Z</dcterms:created>
  <dcterms:modified xsi:type="dcterms:W3CDTF">2024-02-15T14:38:17Z</dcterms:modified>
</cp:coreProperties>
</file>