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57" r:id="rId4"/>
    <p:sldId id="266" r:id="rId5"/>
    <p:sldId id="260" r:id="rId6"/>
    <p:sldId id="261" r:id="rId7"/>
    <p:sldId id="258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2B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23" autoAdjust="0"/>
    <p:restoredTop sz="94660"/>
  </p:normalViewPr>
  <p:slideViewPr>
    <p:cSldViewPr>
      <p:cViewPr varScale="1">
        <p:scale>
          <a:sx n="73" d="100"/>
          <a:sy n="73" d="100"/>
        </p:scale>
        <p:origin x="-12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90148E-C3FD-435B-8A4B-4C74327F4B44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C22F8-0DED-4BCD-888B-4103B3313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962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7634" y="1325542"/>
            <a:ext cx="10054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1</a:t>
            </a:r>
            <a:endParaRPr lang="ru-RU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15591" y="260648"/>
            <a:ext cx="55894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Исправь ошибку.</a:t>
            </a:r>
            <a:endParaRPr lang="ru-RU" sz="54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68487" y="3205387"/>
            <a:ext cx="10054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6</a:t>
            </a:r>
            <a:endParaRPr lang="ru-RU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21560" y="3146231"/>
            <a:ext cx="10054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5</a:t>
            </a:r>
            <a:endParaRPr lang="ru-RU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26964" y="3165155"/>
            <a:ext cx="10054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7</a:t>
            </a:r>
            <a:endParaRPr lang="ru-RU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31231" y="3181231"/>
            <a:ext cx="10054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5</a:t>
            </a:r>
            <a:endParaRPr lang="ru-RU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25827" y="3154086"/>
            <a:ext cx="10054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4</a:t>
            </a:r>
            <a:endParaRPr lang="ru-RU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16156" y="3165155"/>
            <a:ext cx="10054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3</a:t>
            </a:r>
            <a:endParaRPr lang="ru-RU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95749" y="1327993"/>
            <a:ext cx="10054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4</a:t>
            </a:r>
            <a:endParaRPr lang="ru-RU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622047" y="3165155"/>
            <a:ext cx="10054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7</a:t>
            </a:r>
            <a:endParaRPr lang="ru-RU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389764" y="1345929"/>
            <a:ext cx="10054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3</a:t>
            </a:r>
            <a:endParaRPr lang="ru-RU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622047" y="3165155"/>
            <a:ext cx="10054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6</a:t>
            </a:r>
            <a:endParaRPr lang="ru-RU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591070" y="1335729"/>
            <a:ext cx="10054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3</a:t>
            </a:r>
            <a:endParaRPr lang="ru-RU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571999" y="1347334"/>
            <a:ext cx="10054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5</a:t>
            </a:r>
            <a:endParaRPr lang="ru-RU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350011" y="3181231"/>
            <a:ext cx="10054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2</a:t>
            </a:r>
            <a:endParaRPr lang="ru-RU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203038" y="1309885"/>
            <a:ext cx="10054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2</a:t>
            </a:r>
            <a:endParaRPr lang="ru-RU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383690" y="1335729"/>
            <a:ext cx="10054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4</a:t>
            </a:r>
            <a:endParaRPr lang="ru-RU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581113" y="3234921"/>
            <a:ext cx="10054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4</a:t>
            </a:r>
            <a:endParaRPr lang="ru-RU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566595" y="1347334"/>
            <a:ext cx="10054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5</a:t>
            </a:r>
            <a:endParaRPr lang="ru-RU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40532" y="3184154"/>
            <a:ext cx="10054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1</a:t>
            </a:r>
            <a:endParaRPr lang="ru-RU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0207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8" grpId="1"/>
      <p:bldP spid="9" grpId="0"/>
      <p:bldP spid="9" grpId="1"/>
      <p:bldP spid="10" grpId="0"/>
      <p:bldP spid="11" grpId="0"/>
      <p:bldP spid="13" grpId="0"/>
      <p:bldP spid="14" grpId="0"/>
      <p:bldP spid="15" grpId="0"/>
      <p:bldP spid="17" grpId="0"/>
      <p:bldP spid="18" grpId="0"/>
      <p:bldP spid="18" grpId="1"/>
      <p:bldP spid="19" grpId="0"/>
      <p:bldP spid="19" grpId="1"/>
      <p:bldP spid="20" grpId="0"/>
      <p:bldP spid="24" grpId="0"/>
      <p:bldP spid="25" grpId="0"/>
      <p:bldP spid="26" grpId="0"/>
      <p:bldP spid="26" grpId="1"/>
      <p:bldP spid="28" grpId="0"/>
      <p:bldP spid="28" grpId="1"/>
      <p:bldP spid="29" grpId="0"/>
      <p:bldP spid="29" grpId="1"/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19642" r="2854" b="8034"/>
          <a:stretch/>
        </p:blipFill>
        <p:spPr>
          <a:xfrm flipH="1">
            <a:off x="0" y="3068960"/>
            <a:ext cx="4346919" cy="34284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3" t="4748" r="7851" b="7261"/>
          <a:stretch/>
        </p:blipFill>
        <p:spPr>
          <a:xfrm>
            <a:off x="4600381" y="2400128"/>
            <a:ext cx="1701093" cy="16607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3" t="4748" r="7851" b="7261"/>
          <a:stretch/>
        </p:blipFill>
        <p:spPr>
          <a:xfrm>
            <a:off x="6228184" y="3365184"/>
            <a:ext cx="1656184" cy="16169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3" t="4748" r="7851" b="7261"/>
          <a:stretch/>
        </p:blipFill>
        <p:spPr>
          <a:xfrm>
            <a:off x="4346919" y="4077072"/>
            <a:ext cx="1748618" cy="17071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548" y="990470"/>
            <a:ext cx="2017822" cy="200731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800161" y="1226264"/>
            <a:ext cx="8002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12700">
                  <a:noFill/>
                  <a:prstDash val="solid"/>
                </a:ln>
                <a:solidFill>
                  <a:srgbClr val="002060"/>
                </a:solidFill>
                <a:latin typeface="Arial Black" panose="020B0A04020102020204" pitchFamily="34" charset="0"/>
              </a:rPr>
              <a:t>2</a:t>
            </a:r>
            <a:endParaRPr lang="ru-RU" sz="7200" b="1" cap="none" spc="0" dirty="0">
              <a:ln w="12700">
                <a:noFill/>
                <a:prstDash val="solid"/>
              </a:ln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78865" y="1199799"/>
            <a:ext cx="8002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12700">
                  <a:noFill/>
                  <a:prstDash val="solid"/>
                </a:ln>
                <a:solidFill>
                  <a:srgbClr val="002060"/>
                </a:solidFill>
                <a:latin typeface="Arial Black" panose="020B0A04020102020204" pitchFamily="34" charset="0"/>
              </a:rPr>
              <a:t>2</a:t>
            </a:r>
            <a:endParaRPr lang="ru-RU" sz="7200" b="1" cap="none" spc="0" dirty="0">
              <a:ln w="12700">
                <a:noFill/>
                <a:prstDash val="solid"/>
              </a:ln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57119" y="1238661"/>
            <a:ext cx="79380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12700">
                  <a:noFill/>
                  <a:prstDash val="solid"/>
                </a:ln>
                <a:solidFill>
                  <a:srgbClr val="002060"/>
                </a:solidFill>
                <a:latin typeface="Arial Black" panose="020B0A04020102020204" pitchFamily="34" charset="0"/>
              </a:rPr>
              <a:t>+</a:t>
            </a:r>
            <a:endParaRPr lang="ru-RU" sz="7200" b="1" cap="none" spc="0" dirty="0">
              <a:ln w="12700">
                <a:noFill/>
                <a:prstDash val="solid"/>
              </a:ln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199480" y="1180986"/>
            <a:ext cx="8002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12700">
                  <a:noFill/>
                  <a:prstDash val="solid"/>
                </a:ln>
                <a:solidFill>
                  <a:srgbClr val="002060"/>
                </a:solidFill>
                <a:latin typeface="Arial Black" panose="020B0A04020102020204" pitchFamily="34" charset="0"/>
              </a:rPr>
              <a:t>6</a:t>
            </a:r>
            <a:endParaRPr lang="ru-RU" sz="7200" b="1" cap="none" spc="0" dirty="0">
              <a:ln w="12700">
                <a:noFill/>
                <a:prstDash val="solid"/>
              </a:ln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487464" y="1247280"/>
            <a:ext cx="79380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12700">
                  <a:noFill/>
                  <a:prstDash val="solid"/>
                </a:ln>
                <a:solidFill>
                  <a:srgbClr val="002060"/>
                </a:solidFill>
                <a:latin typeface="Arial Black" panose="020B0A04020102020204" pitchFamily="34" charset="0"/>
              </a:rPr>
              <a:t>=</a:t>
            </a:r>
            <a:endParaRPr lang="ru-RU" sz="7200" b="1" cap="none" spc="0" dirty="0">
              <a:ln w="12700">
                <a:noFill/>
                <a:prstDash val="solid"/>
              </a:ln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76256" y="1199798"/>
            <a:ext cx="8002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12700">
                  <a:noFill/>
                  <a:prstDash val="solid"/>
                </a:ln>
                <a:solidFill>
                  <a:srgbClr val="002060"/>
                </a:solidFill>
                <a:latin typeface="Arial Black" panose="020B0A04020102020204" pitchFamily="34" charset="0"/>
              </a:rPr>
              <a:t>2</a:t>
            </a:r>
            <a:endParaRPr lang="ru-RU" sz="7200" b="1" cap="none" spc="0" dirty="0">
              <a:ln w="12700">
                <a:noFill/>
                <a:prstDash val="solid"/>
              </a:ln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74000" y="1226264"/>
            <a:ext cx="79380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12700">
                  <a:noFill/>
                  <a:prstDash val="solid"/>
                </a:ln>
                <a:solidFill>
                  <a:srgbClr val="002060"/>
                </a:solidFill>
                <a:latin typeface="Arial Black" panose="020B0A04020102020204" pitchFamily="34" charset="0"/>
              </a:rPr>
              <a:t>+</a:t>
            </a:r>
            <a:endParaRPr lang="ru-RU" sz="7200" b="1" cap="none" spc="0" dirty="0">
              <a:ln w="12700">
                <a:noFill/>
                <a:prstDash val="solid"/>
              </a:ln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7215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" y="0"/>
            <a:ext cx="9139943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28895" y="1265393"/>
            <a:ext cx="10054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6</a:t>
            </a:r>
            <a:endParaRPr lang="ru-RU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30634" y="1233247"/>
            <a:ext cx="10054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8</a:t>
            </a:r>
            <a:endParaRPr lang="ru-RU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4956" y="1239953"/>
            <a:ext cx="10054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2</a:t>
            </a:r>
            <a:endParaRPr lang="ru-RU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25229" y="1259386"/>
            <a:ext cx="10054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4</a:t>
            </a:r>
            <a:endParaRPr lang="ru-RU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87858" y="1259386"/>
            <a:ext cx="10054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3</a:t>
            </a:r>
            <a:endParaRPr lang="ru-RU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1239953"/>
            <a:ext cx="10054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5</a:t>
            </a:r>
            <a:endParaRPr lang="ru-RU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84202" y="1280467"/>
            <a:ext cx="10054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7</a:t>
            </a:r>
            <a:endParaRPr lang="ru-RU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02854" y="1280467"/>
            <a:ext cx="10054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1</a:t>
            </a:r>
            <a:endParaRPr lang="ru-RU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7142" y="1222401"/>
            <a:ext cx="10054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1</a:t>
            </a:r>
            <a:endParaRPr lang="ru-RU" sz="96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684202" y="1280467"/>
            <a:ext cx="10054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8</a:t>
            </a:r>
            <a:endParaRPr lang="ru-RU" sz="96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41442" y="1230871"/>
            <a:ext cx="10054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7</a:t>
            </a:r>
            <a:endParaRPr lang="ru-RU" sz="96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36819" y="1222401"/>
            <a:ext cx="10054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5</a:t>
            </a:r>
            <a:endParaRPr lang="ru-RU" sz="96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1472" y="3560832"/>
            <a:ext cx="10054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1</a:t>
            </a:r>
            <a:endParaRPr lang="ru-RU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93262" y="3589820"/>
            <a:ext cx="10054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4</a:t>
            </a:r>
            <a:endParaRPr lang="ru-RU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799830" y="3595138"/>
            <a:ext cx="10054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2</a:t>
            </a:r>
            <a:endParaRPr lang="ru-RU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682454" y="3560832"/>
            <a:ext cx="10054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2</a:t>
            </a:r>
            <a:endParaRPr lang="ru-RU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616876" y="3560832"/>
            <a:ext cx="10054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4</a:t>
            </a:r>
            <a:endParaRPr lang="ru-RU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64128" y="3563841"/>
            <a:ext cx="10054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7</a:t>
            </a:r>
            <a:endParaRPr lang="ru-RU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622280" y="3560832"/>
            <a:ext cx="10054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3</a:t>
            </a:r>
            <a:endParaRPr lang="ru-RU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713005" y="3589820"/>
            <a:ext cx="10054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5</a:t>
            </a:r>
            <a:endParaRPr lang="ru-RU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53469" y="3589820"/>
            <a:ext cx="10054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6</a:t>
            </a:r>
            <a:endParaRPr lang="ru-RU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723491" y="3589820"/>
            <a:ext cx="10054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5</a:t>
            </a:r>
            <a:endParaRPr lang="ru-RU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704345" y="3563841"/>
            <a:ext cx="10054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6</a:t>
            </a:r>
            <a:endParaRPr lang="ru-RU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734299" y="3600301"/>
            <a:ext cx="10054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7</a:t>
            </a:r>
            <a:endParaRPr lang="ru-RU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1531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  <p:bldP spid="6" grpId="0"/>
      <p:bldP spid="7" grpId="0"/>
      <p:bldP spid="8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8" grpId="1"/>
      <p:bldP spid="19" grpId="0"/>
      <p:bldP spid="20" grpId="0"/>
      <p:bldP spid="20" grpId="1"/>
      <p:bldP spid="21" grpId="0"/>
      <p:bldP spid="21" grpId="1"/>
      <p:bldP spid="22" grpId="0"/>
      <p:bldP spid="23" grpId="0"/>
      <p:bldP spid="23" grpId="1"/>
      <p:bldP spid="24" grpId="0"/>
      <p:bldP spid="24" grpId="1"/>
      <p:bldP spid="25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Блок-схема: узел 1"/>
          <p:cNvSpPr/>
          <p:nvPr/>
        </p:nvSpPr>
        <p:spPr>
          <a:xfrm>
            <a:off x="3660446" y="2449144"/>
            <a:ext cx="1296144" cy="136815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5868144" y="852794"/>
            <a:ext cx="1440160" cy="141254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7452320" y="849168"/>
            <a:ext cx="1440160" cy="141254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32713" y="5306158"/>
            <a:ext cx="1008112" cy="1093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50068" y="5064469"/>
            <a:ext cx="1008112" cy="1093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432713" y="4057484"/>
            <a:ext cx="1008112" cy="1093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32713" y="129519"/>
            <a:ext cx="642297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Разложи геометрические</a:t>
            </a:r>
          </a:p>
          <a:p>
            <a:pPr algn="ctr"/>
            <a:r>
              <a:rPr lang="ru-RU" sz="44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фигуры</a:t>
            </a:r>
            <a:endParaRPr lang="ru-RU" sz="44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596575" y="4482627"/>
            <a:ext cx="1656184" cy="11288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94084" y="2449144"/>
            <a:ext cx="172819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94084" y="1298467"/>
            <a:ext cx="172819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489670" y="4057484"/>
            <a:ext cx="1159293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</a:rPr>
              <a:t>9</a:t>
            </a:r>
            <a:endParaRPr lang="ru-RU" sz="150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4287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4" grpId="0" animBg="1"/>
      <p:bldP spid="15" grpId="0" animBg="1"/>
      <p:bldP spid="17" grpId="0" animBg="1"/>
      <p:bldP spid="7" grpId="0" animBg="1"/>
      <p:bldP spid="8" grpId="0" animBg="1"/>
      <p:bldP spid="16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EBDD"/>
              </a:clrFrom>
              <a:clrTo>
                <a:srgbClr val="FEEB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5" t="39795" r="64208" b="21641"/>
          <a:stretch/>
        </p:blipFill>
        <p:spPr>
          <a:xfrm flipH="1">
            <a:off x="789547" y="946448"/>
            <a:ext cx="3060280" cy="29109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EBDD"/>
              </a:clrFrom>
              <a:clrTo>
                <a:srgbClr val="FEEB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5" t="39795" r="64208" b="21641"/>
          <a:stretch/>
        </p:blipFill>
        <p:spPr>
          <a:xfrm>
            <a:off x="5076056" y="980728"/>
            <a:ext cx="3060280" cy="291096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EBDD"/>
              </a:clrFrom>
              <a:clrTo>
                <a:srgbClr val="FEEB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9" t="43898" r="37846" b="28000"/>
          <a:stretch/>
        </p:blipFill>
        <p:spPr>
          <a:xfrm>
            <a:off x="2699792" y="3140968"/>
            <a:ext cx="3406331" cy="26924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89237" y="303037"/>
            <a:ext cx="5315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Сравнение чисел</a:t>
            </a:r>
            <a:endParaRPr lang="ru-RU" sz="54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08742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" t="2868" r="2000" b="4933"/>
          <a:stretch/>
        </p:blipFill>
        <p:spPr>
          <a:xfrm>
            <a:off x="1115616" y="332656"/>
            <a:ext cx="6480720" cy="38485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13462" y="3717032"/>
            <a:ext cx="1159293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132BDF"/>
                </a:solidFill>
              </a:rPr>
              <a:t>4</a:t>
            </a:r>
            <a:endParaRPr lang="ru-RU" sz="150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132BD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20072" y="3724171"/>
            <a:ext cx="1159293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</a:rPr>
              <a:t>5</a:t>
            </a:r>
            <a:endParaRPr lang="ru-RU" sz="150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EBDD"/>
              </a:clrFrom>
              <a:clrTo>
                <a:srgbClr val="FEEB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5" t="39795" r="64208" b="21641"/>
          <a:stretch/>
        </p:blipFill>
        <p:spPr>
          <a:xfrm>
            <a:off x="3660879" y="4263317"/>
            <a:ext cx="1390194" cy="13223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EEBDD"/>
              </a:clrFrom>
              <a:clrTo>
                <a:srgbClr val="FEEB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5" t="39795" r="64208" b="21641"/>
          <a:stretch/>
        </p:blipFill>
        <p:spPr>
          <a:xfrm>
            <a:off x="3887984" y="1811778"/>
            <a:ext cx="935984" cy="89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4314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" y="0"/>
            <a:ext cx="9139943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" t="4172" r="1692" b="4499"/>
          <a:stretch/>
        </p:blipFill>
        <p:spPr>
          <a:xfrm>
            <a:off x="1498839" y="404664"/>
            <a:ext cx="6385529" cy="417646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85790" y="4045488"/>
            <a:ext cx="1159293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132BDF"/>
                </a:solidFill>
              </a:rPr>
              <a:t>3</a:t>
            </a:r>
            <a:endParaRPr lang="ru-RU" sz="150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132BD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08104" y="4005064"/>
            <a:ext cx="1159293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</a:rPr>
              <a:t>3</a:t>
            </a:r>
            <a:endParaRPr lang="ru-RU" sz="150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EBDD"/>
              </a:clrFrom>
              <a:clrTo>
                <a:srgbClr val="FEEB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9" t="43898" r="37846" b="28000"/>
          <a:stretch/>
        </p:blipFill>
        <p:spPr>
          <a:xfrm>
            <a:off x="3906029" y="4749253"/>
            <a:ext cx="1335998" cy="105601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EEBDD"/>
              </a:clrFrom>
              <a:clrTo>
                <a:srgbClr val="FEEB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9" t="43898" r="37846" b="28000"/>
          <a:stretch/>
        </p:blipFill>
        <p:spPr>
          <a:xfrm>
            <a:off x="4161536" y="2104296"/>
            <a:ext cx="952247" cy="75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521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" t="3737" r="2154" b="4064"/>
          <a:stretch/>
        </p:blipFill>
        <p:spPr>
          <a:xfrm flipH="1">
            <a:off x="1259632" y="332656"/>
            <a:ext cx="6264696" cy="411025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75656" y="4176326"/>
            <a:ext cx="2133918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132BDF"/>
                </a:solidFill>
              </a:rPr>
              <a:t>10</a:t>
            </a:r>
            <a:endParaRPr lang="ru-RU" sz="150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132BD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26414" y="4176326"/>
            <a:ext cx="1159293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</a:rPr>
              <a:t>8</a:t>
            </a:r>
            <a:endParaRPr lang="ru-RU" sz="150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EBDD"/>
              </a:clrFrom>
              <a:clrTo>
                <a:srgbClr val="FEEB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5" t="39795" r="64208" b="21641"/>
          <a:stretch/>
        </p:blipFill>
        <p:spPr>
          <a:xfrm flipH="1">
            <a:off x="3689556" y="4712068"/>
            <a:ext cx="1314492" cy="12503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EEBDD"/>
              </a:clrFrom>
              <a:clrTo>
                <a:srgbClr val="FEEB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5" t="39795" r="64208" b="21641"/>
          <a:stretch/>
        </p:blipFill>
        <p:spPr>
          <a:xfrm flipH="1">
            <a:off x="3910430" y="1929729"/>
            <a:ext cx="963100" cy="91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0320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194630" y="188640"/>
            <a:ext cx="5393593" cy="633670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520716" y="1288145"/>
            <a:ext cx="80021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latin typeface="Arial Black" panose="020B0A04020102020204" pitchFamily="34" charset="0"/>
              </a:rPr>
              <a:t>1</a:t>
            </a:r>
            <a:endParaRPr lang="ru-RU" sz="72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20716" y="2365216"/>
            <a:ext cx="8002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latin typeface="Arial Black" panose="020B0A04020102020204" pitchFamily="34" charset="0"/>
              </a:rPr>
              <a:t>2</a:t>
            </a:r>
            <a:endParaRPr lang="ru-RU" sz="72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61533" y="3356992"/>
            <a:ext cx="8002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 Black" panose="020B0A04020102020204" pitchFamily="34" charset="0"/>
              </a:rPr>
              <a:t>3</a:t>
            </a:r>
            <a:endParaRPr lang="ru-RU" sz="72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99049" y="4365103"/>
            <a:ext cx="8002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7030A0"/>
                </a:solidFill>
                <a:latin typeface="Arial Black" panose="020B0A04020102020204" pitchFamily="34" charset="0"/>
              </a:rPr>
              <a:t>4</a:t>
            </a:r>
            <a:endParaRPr lang="ru-RU" sz="72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99049" y="5325014"/>
            <a:ext cx="8002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5</a:t>
            </a:r>
            <a:endParaRPr lang="ru-RU" sz="72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11999" y="1336995"/>
            <a:ext cx="8002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latin typeface="Arial Black" panose="020B0A04020102020204" pitchFamily="34" charset="0"/>
              </a:rPr>
              <a:t>9</a:t>
            </a:r>
            <a:endParaRPr lang="ru-RU" sz="72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11999" y="3379941"/>
            <a:ext cx="8002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 Black" panose="020B0A04020102020204" pitchFamily="34" charset="0"/>
              </a:rPr>
              <a:t>7</a:t>
            </a:r>
            <a:endParaRPr lang="ru-RU" sz="72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11997" y="2365217"/>
            <a:ext cx="8002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latin typeface="Arial Black" panose="020B0A04020102020204" pitchFamily="34" charset="0"/>
              </a:rPr>
              <a:t>8</a:t>
            </a:r>
            <a:endParaRPr lang="ru-RU" sz="72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11998" y="4365104"/>
            <a:ext cx="8002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7030A0"/>
                </a:solidFill>
                <a:latin typeface="Arial Black" panose="020B0A04020102020204" pitchFamily="34" charset="0"/>
              </a:rPr>
              <a:t>6</a:t>
            </a:r>
            <a:endParaRPr lang="ru-RU" sz="72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11999" y="5325015"/>
            <a:ext cx="8002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5</a:t>
            </a:r>
            <a:endParaRPr lang="ru-RU" sz="72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8843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83" y="0"/>
            <a:ext cx="9139943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05" y="624061"/>
            <a:ext cx="2772789" cy="27727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8"/>
          <a:stretch/>
        </p:blipFill>
        <p:spPr>
          <a:xfrm rot="1344228">
            <a:off x="1399697" y="2770265"/>
            <a:ext cx="2849815" cy="40676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8" t="2750" r="13692" b="3385"/>
          <a:stretch/>
        </p:blipFill>
        <p:spPr>
          <a:xfrm>
            <a:off x="4418454" y="2974163"/>
            <a:ext cx="2206549" cy="289311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858213" y="3558008"/>
            <a:ext cx="13270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cap="none" spc="0" dirty="0" smtClean="0">
                <a:ln w="12700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Ручка</a:t>
            </a:r>
            <a:endParaRPr lang="ru-RU" sz="3600" cap="none" spc="0" dirty="0">
              <a:ln w="12700">
                <a:noFill/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23871" y="4441066"/>
            <a:ext cx="56137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cap="none" spc="0" dirty="0" smtClean="0">
                <a:ln w="12700">
                  <a:noFill/>
                  <a:prstDash val="solid"/>
                </a:ln>
                <a:latin typeface="Arial Black" panose="020B0A04020102020204" pitchFamily="34" charset="0"/>
              </a:rPr>
              <a:t>6</a:t>
            </a:r>
            <a:endParaRPr lang="ru-RU" sz="4400" cap="none" spc="0" dirty="0">
              <a:ln w="12700">
                <a:noFill/>
                <a:prstDash val="solid"/>
              </a:ln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37603" y="1208151"/>
            <a:ext cx="141577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2700">
                  <a:noFill/>
                  <a:prstDash val="solid"/>
                </a:ln>
                <a:solidFill>
                  <a:srgbClr val="002060"/>
                </a:solidFill>
                <a:latin typeface="Arial Black" panose="020B0A04020102020204" pitchFamily="34" charset="0"/>
              </a:rPr>
              <a:t>10</a:t>
            </a:r>
            <a:endParaRPr lang="ru-RU" sz="7200" b="1" cap="none" spc="0" dirty="0">
              <a:ln w="12700">
                <a:noFill/>
                <a:prstDash val="solid"/>
              </a:ln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00797" y="1198453"/>
            <a:ext cx="4924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2700">
                  <a:noFill/>
                  <a:prstDash val="solid"/>
                </a:ln>
                <a:solidFill>
                  <a:srgbClr val="002060"/>
                </a:solidFill>
                <a:latin typeface="Arial Black" panose="020B0A04020102020204" pitchFamily="34" charset="0"/>
              </a:rPr>
              <a:t>-</a:t>
            </a:r>
            <a:endParaRPr lang="ru-RU" sz="7200" b="1" cap="none" spc="0" dirty="0">
              <a:ln w="12700">
                <a:noFill/>
                <a:prstDash val="solid"/>
              </a:ln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19774" y="1208150"/>
            <a:ext cx="8002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12700">
                  <a:noFill/>
                  <a:prstDash val="solid"/>
                </a:ln>
                <a:solidFill>
                  <a:srgbClr val="002060"/>
                </a:solidFill>
                <a:latin typeface="Arial Black" panose="020B0A04020102020204" pitchFamily="34" charset="0"/>
              </a:rPr>
              <a:t>6</a:t>
            </a:r>
            <a:endParaRPr lang="ru-RU" sz="7200" b="1" cap="none" spc="0" dirty="0">
              <a:ln w="12700">
                <a:noFill/>
                <a:prstDash val="solid"/>
              </a:ln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27629" y="1233942"/>
            <a:ext cx="79380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12700">
                  <a:noFill/>
                  <a:prstDash val="solid"/>
                </a:ln>
                <a:solidFill>
                  <a:srgbClr val="002060"/>
                </a:solidFill>
                <a:latin typeface="Arial Black" panose="020B0A04020102020204" pitchFamily="34" charset="0"/>
              </a:rPr>
              <a:t>=</a:t>
            </a:r>
            <a:endParaRPr lang="ru-RU" sz="7200" b="1" cap="none" spc="0" dirty="0">
              <a:ln w="12700">
                <a:noFill/>
                <a:prstDash val="solid"/>
              </a:ln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341965" y="1180370"/>
            <a:ext cx="8002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12700">
                  <a:noFill/>
                  <a:prstDash val="solid"/>
                </a:ln>
                <a:solidFill>
                  <a:srgbClr val="002060"/>
                </a:solidFill>
                <a:latin typeface="Arial Black" panose="020B0A04020102020204" pitchFamily="34" charset="0"/>
              </a:rPr>
              <a:t>4</a:t>
            </a:r>
            <a:endParaRPr lang="ru-RU" sz="7200" b="1" cap="none" spc="0" dirty="0">
              <a:ln w="12700">
                <a:noFill/>
                <a:prstDash val="solid"/>
              </a:ln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0111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83</Words>
  <Application>Microsoft Office PowerPoint</Application>
  <PresentationFormat>Экран (4:3)</PresentationFormat>
  <Paragraphs>78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RePack by Diakov</cp:lastModifiedBy>
  <cp:revision>26</cp:revision>
  <dcterms:created xsi:type="dcterms:W3CDTF">2022-02-20T00:28:27Z</dcterms:created>
  <dcterms:modified xsi:type="dcterms:W3CDTF">2022-03-28T05:37:37Z</dcterms:modified>
</cp:coreProperties>
</file>