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7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9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3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8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0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4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7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0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151B-80CD-44DA-9F82-51E1432CC3C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53B7-0C69-42D4-BE2F-D1878FCB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МБОУ «СОШ №2 ИМ.СВИДЕРСКОГО А.Г</a:t>
            </a:r>
            <a:r>
              <a:rPr lang="ru-RU" sz="4000" b="1" dirty="0" smtClean="0"/>
              <a:t>.»</a:t>
            </a:r>
            <a:r>
              <a:rPr lang="en-US" sz="4000" b="1" dirty="0" smtClean="0"/>
              <a:t> </a:t>
            </a:r>
            <a:r>
              <a:rPr lang="ru-RU" sz="4000" b="1" dirty="0" smtClean="0"/>
              <a:t>города Бахчисарай Республики Крым</a:t>
            </a: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ОТКРЫТЫЙ УРОК АНГЛИЙСКОГО ЯЗЫКА </a:t>
            </a:r>
          </a:p>
          <a:p>
            <a:pPr algn="ctr"/>
            <a:r>
              <a:rPr lang="ru-RU" sz="3200" b="1" dirty="0" smtClean="0"/>
              <a:t>3-Б КЛАСС</a:t>
            </a:r>
          </a:p>
          <a:p>
            <a:pPr algn="ctr"/>
            <a:r>
              <a:rPr lang="ru-RU" sz="3200" b="1" dirty="0" smtClean="0"/>
              <a:t>ДАТА: 27.11.2023</a:t>
            </a:r>
          </a:p>
          <a:p>
            <a:pPr algn="ctr"/>
            <a:r>
              <a:rPr lang="ru-RU" sz="3200" b="1" dirty="0" smtClean="0"/>
              <a:t>УЧИТЕЛЬ: Абдуллаева Л.Ш.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0568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I</a:t>
            </a:r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am</a:t>
            </a:r>
            <a:r>
              <a:rPr lang="en-US" sz="6600" b="1" dirty="0" smtClean="0"/>
              <a:t> watch</a:t>
            </a:r>
            <a:r>
              <a:rPr lang="en-US" sz="6600" b="1" dirty="0" smtClean="0">
                <a:solidFill>
                  <a:srgbClr val="FF0000"/>
                </a:solidFill>
              </a:rPr>
              <a:t>ing</a:t>
            </a:r>
            <a:r>
              <a:rPr lang="en-US" sz="6600" b="1" dirty="0" smtClean="0"/>
              <a:t> TV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9446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28092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0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70485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6084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88832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988840"/>
            <a:ext cx="4896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Good job!</a:t>
            </a:r>
          </a:p>
          <a:p>
            <a:pPr algn="ctr"/>
            <a:r>
              <a:rPr lang="en-US" sz="5400" b="1" dirty="0" smtClean="0"/>
              <a:t>Thanks for your attention!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2791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32656"/>
            <a:ext cx="8572500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412776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theme of our lesson? Try to guess it!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8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ea typeface="Calibri"/>
                <a:cs typeface="Times New Roman"/>
              </a:rPr>
              <a:t>13-25      6-18-9-5-14-4-19’   </a:t>
            </a:r>
            <a:r>
              <a:rPr lang="en-US" sz="4800" b="1" dirty="0" smtClean="0">
                <a:ea typeface="Calibri"/>
                <a:cs typeface="Times New Roman"/>
              </a:rPr>
              <a:t/>
            </a:r>
            <a:br>
              <a:rPr lang="en-US" sz="4800" b="1" dirty="0" smtClean="0">
                <a:ea typeface="Calibri"/>
                <a:cs typeface="Times New Roman"/>
              </a:rPr>
            </a:br>
            <a:r>
              <a:rPr lang="en-US" sz="4800" b="1" dirty="0" smtClean="0">
                <a:ea typeface="Calibri"/>
                <a:cs typeface="Times New Roman"/>
              </a:rPr>
              <a:t>8-15-2-2-9-5-19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08911" cy="4968552"/>
          </a:xfrm>
        </p:spPr>
      </p:pic>
      <p:sp>
        <p:nvSpPr>
          <p:cNvPr id="3" name="TextBox 2"/>
          <p:cNvSpPr txBox="1"/>
          <p:nvPr/>
        </p:nvSpPr>
        <p:spPr>
          <a:xfrm>
            <a:off x="3419872" y="573325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Use the code above to know the theme of the lesson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80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984775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34076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friends’ hobbies”</a:t>
            </a:r>
            <a:endParaRPr lang="ru-RU" sz="7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3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4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</a:t>
            </a:r>
            <a:r>
              <a:rPr lang="en-US" sz="4800" b="1" u="sng" dirty="0" smtClean="0"/>
              <a:t>children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are</a:t>
            </a:r>
            <a:r>
              <a:rPr lang="en-US" sz="4800" b="1" dirty="0" smtClean="0"/>
              <a:t> play</a:t>
            </a:r>
            <a:r>
              <a:rPr lang="en-US" sz="4800" b="1" dirty="0" smtClean="0">
                <a:solidFill>
                  <a:srgbClr val="FF0000"/>
                </a:solidFill>
              </a:rPr>
              <a:t>ing</a:t>
            </a:r>
            <a:r>
              <a:rPr lang="en-US" sz="4800" b="1" dirty="0" smtClean="0"/>
              <a:t> a game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0"/>
            <a:ext cx="6696744" cy="4925144"/>
          </a:xfrm>
        </p:spPr>
      </p:pic>
    </p:spTree>
    <p:extLst>
      <p:ext uri="{BB962C8B-B14F-4D97-AF65-F5344CB8AC3E}">
        <p14:creationId xmlns:p14="http://schemas.microsoft.com/office/powerpoint/2010/main" val="300888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</a:t>
            </a:r>
            <a:r>
              <a:rPr lang="en-US" sz="6600" b="1" u="sng" dirty="0" smtClean="0"/>
              <a:t>boy</a:t>
            </a:r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is</a:t>
            </a:r>
            <a:r>
              <a:rPr lang="en-US" sz="6600" b="1" dirty="0" smtClean="0"/>
              <a:t> driv</a:t>
            </a:r>
            <a:r>
              <a:rPr lang="en-US" sz="6600" b="1" dirty="0" smtClean="0">
                <a:solidFill>
                  <a:srgbClr val="FF0000"/>
                </a:solidFill>
              </a:rPr>
              <a:t>ing</a:t>
            </a:r>
            <a:r>
              <a:rPr lang="en-US" sz="6600" b="1" dirty="0" smtClean="0"/>
              <a:t> a car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02" y="1600200"/>
            <a:ext cx="4383395" cy="4525963"/>
          </a:xfrm>
        </p:spPr>
      </p:pic>
    </p:spTree>
    <p:extLst>
      <p:ext uri="{BB962C8B-B14F-4D97-AF65-F5344CB8AC3E}">
        <p14:creationId xmlns:p14="http://schemas.microsoft.com/office/powerpoint/2010/main" val="285440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She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is</a:t>
            </a:r>
            <a:r>
              <a:rPr lang="en-US" sz="5400" b="1" dirty="0" smtClean="0"/>
              <a:t> mak</a:t>
            </a:r>
            <a:r>
              <a:rPr lang="en-US" sz="5400" b="1" dirty="0" smtClean="0">
                <a:solidFill>
                  <a:srgbClr val="FF0000"/>
                </a:solidFill>
              </a:rPr>
              <a:t>ing</a:t>
            </a:r>
            <a:r>
              <a:rPr lang="en-US" sz="5400" b="1" dirty="0" smtClean="0"/>
              <a:t> a sandcastle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272808" cy="4997152"/>
          </a:xfrm>
        </p:spPr>
      </p:pic>
    </p:spTree>
    <p:extLst>
      <p:ext uri="{BB962C8B-B14F-4D97-AF65-F5344CB8AC3E}">
        <p14:creationId xmlns:p14="http://schemas.microsoft.com/office/powerpoint/2010/main" val="172881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He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is </a:t>
            </a:r>
            <a:r>
              <a:rPr lang="en-US" sz="6000" b="1" dirty="0" smtClean="0"/>
              <a:t>paint</a:t>
            </a:r>
            <a:r>
              <a:rPr lang="en-US" sz="6000" b="1" dirty="0" smtClean="0">
                <a:solidFill>
                  <a:srgbClr val="FF0000"/>
                </a:solidFill>
              </a:rPr>
              <a:t>ing</a:t>
            </a:r>
            <a:r>
              <a:rPr lang="en-US" sz="6000" b="1" dirty="0" smtClean="0"/>
              <a:t> a picture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480720" cy="4997152"/>
          </a:xfrm>
        </p:spPr>
      </p:pic>
    </p:spTree>
    <p:extLst>
      <p:ext uri="{BB962C8B-B14F-4D97-AF65-F5344CB8AC3E}">
        <p14:creationId xmlns:p14="http://schemas.microsoft.com/office/powerpoint/2010/main" val="985234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13-25      6-18-9-5-14-4-19’    8-15-2-2-9-5-19</vt:lpstr>
      <vt:lpstr>Презентация PowerPoint</vt:lpstr>
      <vt:lpstr>Презентация PowerPoint</vt:lpstr>
      <vt:lpstr>The children are playing a game</vt:lpstr>
      <vt:lpstr>The boy is driving a car</vt:lpstr>
      <vt:lpstr>She is making a sandcastle</vt:lpstr>
      <vt:lpstr>He is painting a picture</vt:lpstr>
      <vt:lpstr>I am watching TV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2023-11-24T13:53:41Z</dcterms:created>
  <dcterms:modified xsi:type="dcterms:W3CDTF">2023-11-26T12:12:32Z</dcterms:modified>
</cp:coreProperties>
</file>