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60" r:id="rId6"/>
    <p:sldId id="258" r:id="rId7"/>
    <p:sldId id="265" r:id="rId8"/>
    <p:sldId id="266" r:id="rId9"/>
    <p:sldId id="267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6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F5AF7-8873-4C24-A4B4-C44C08FC74B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A8CC4B7-2371-42C0-918D-CF92D0DE5BD8}">
      <dgm:prSet phldrT="[Текст]" custT="1"/>
      <dgm:spPr/>
      <dgm:t>
        <a:bodyPr/>
        <a:lstStyle/>
        <a:p>
          <a:r>
            <a:rPr lang="ru-RU" sz="2400" b="1" dirty="0" smtClean="0"/>
            <a:t>Достоинства Су-</a:t>
          </a:r>
          <a:r>
            <a:rPr lang="ru-RU" sz="2400" b="1" dirty="0" err="1" smtClean="0"/>
            <a:t>Джок</a:t>
          </a:r>
          <a:r>
            <a:rPr lang="ru-RU" sz="2400" b="1" dirty="0" smtClean="0"/>
            <a:t> терапии</a:t>
          </a:r>
          <a:endParaRPr lang="ru-RU" sz="2400" b="1" dirty="0"/>
        </a:p>
      </dgm:t>
    </dgm:pt>
    <dgm:pt modelId="{E29AD76E-5487-47D3-B6C8-75DDDC40494A}" type="parTrans" cxnId="{A9653990-8358-4130-872B-C6D2556FDBBA}">
      <dgm:prSet/>
      <dgm:spPr/>
      <dgm:t>
        <a:bodyPr/>
        <a:lstStyle/>
        <a:p>
          <a:endParaRPr lang="ru-RU"/>
        </a:p>
      </dgm:t>
    </dgm:pt>
    <dgm:pt modelId="{00B0A829-D60A-4355-8DEB-E66A2013E00D}" type="sibTrans" cxnId="{A9653990-8358-4130-872B-C6D2556FDBBA}">
      <dgm:prSet/>
      <dgm:spPr/>
      <dgm:t>
        <a:bodyPr/>
        <a:lstStyle/>
        <a:p>
          <a:endParaRPr lang="ru-RU"/>
        </a:p>
      </dgm:t>
    </dgm:pt>
    <dgm:pt modelId="{94B838FF-8814-4F86-ABE6-77D4AEC55382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bg2">
                  <a:lumMod val="25000"/>
                </a:schemeClr>
              </a:solidFill>
            </a:rPr>
            <a:t>Высокая эффективность </a:t>
          </a:r>
          <a:endParaRPr lang="ru-RU" sz="1600" b="0" dirty="0">
            <a:solidFill>
              <a:schemeClr val="bg2">
                <a:lumMod val="25000"/>
              </a:schemeClr>
            </a:solidFill>
          </a:endParaRPr>
        </a:p>
      </dgm:t>
    </dgm:pt>
    <dgm:pt modelId="{6B5ABE11-E84C-4A92-9FEF-499DF0A749F4}" type="parTrans" cxnId="{2E332A22-7B5A-415C-9019-8D9349FE7CC3}">
      <dgm:prSet/>
      <dgm:spPr/>
      <dgm:t>
        <a:bodyPr/>
        <a:lstStyle/>
        <a:p>
          <a:endParaRPr lang="ru-RU"/>
        </a:p>
      </dgm:t>
    </dgm:pt>
    <dgm:pt modelId="{426271BB-1A47-471A-A68A-9FF9E380019D}" type="sibTrans" cxnId="{2E332A22-7B5A-415C-9019-8D9349FE7CC3}">
      <dgm:prSet/>
      <dgm:spPr/>
      <dgm:t>
        <a:bodyPr/>
        <a:lstStyle/>
        <a:p>
          <a:endParaRPr lang="ru-RU"/>
        </a:p>
      </dgm:t>
    </dgm:pt>
    <dgm:pt modelId="{8CE3D6A7-0885-4565-8A23-03BA1FCCBE2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Стоимость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6D7AB9FF-5BE5-4D14-9E3E-9C96273686F5}" type="parTrans" cxnId="{0E62F080-7F4D-408C-A94A-35DDCA0A8D07}">
      <dgm:prSet/>
      <dgm:spPr/>
      <dgm:t>
        <a:bodyPr/>
        <a:lstStyle/>
        <a:p>
          <a:endParaRPr lang="ru-RU"/>
        </a:p>
      </dgm:t>
    </dgm:pt>
    <dgm:pt modelId="{7A5AF234-F3B5-473E-A3D1-F3D4B423C690}" type="sibTrans" cxnId="{0E62F080-7F4D-408C-A94A-35DDCA0A8D07}">
      <dgm:prSet/>
      <dgm:spPr/>
      <dgm:t>
        <a:bodyPr/>
        <a:lstStyle/>
        <a:p>
          <a:endParaRPr lang="ru-RU"/>
        </a:p>
      </dgm:t>
    </dgm:pt>
    <dgm:pt modelId="{1AAAF5B5-0B03-4C4C-96CD-6E40EF4BED7F}">
      <dgm:prSet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Абсолютная безопасность 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B49219A7-5C96-4B93-98E9-BFDAED6CB078}" type="parTrans" cxnId="{44974D99-0094-448E-A5A8-0F3B8158845D}">
      <dgm:prSet/>
      <dgm:spPr/>
      <dgm:t>
        <a:bodyPr/>
        <a:lstStyle/>
        <a:p>
          <a:endParaRPr lang="ru-RU"/>
        </a:p>
      </dgm:t>
    </dgm:pt>
    <dgm:pt modelId="{07D10F5A-3E35-4415-979C-B0FC4A7EBB2B}" type="sibTrans" cxnId="{44974D99-0094-448E-A5A8-0F3B8158845D}">
      <dgm:prSet/>
      <dgm:spPr/>
      <dgm:t>
        <a:bodyPr/>
        <a:lstStyle/>
        <a:p>
          <a:endParaRPr lang="ru-RU"/>
        </a:p>
      </dgm:t>
    </dgm:pt>
    <dgm:pt modelId="{506A5367-C670-49E3-889B-1F19126F00E2}">
      <dgm:prSet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Универсальность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	</a:t>
          </a:r>
          <a:endParaRPr lang="ru-RU" sz="1400" dirty="0">
            <a:solidFill>
              <a:schemeClr val="bg2">
                <a:lumMod val="25000"/>
              </a:schemeClr>
            </a:solidFill>
          </a:endParaRPr>
        </a:p>
      </dgm:t>
    </dgm:pt>
    <dgm:pt modelId="{739343EF-232F-4C15-9E21-4AB164925FEC}" type="parTrans" cxnId="{482B0D2E-860F-4336-B695-61F4E8C32E89}">
      <dgm:prSet/>
      <dgm:spPr/>
      <dgm:t>
        <a:bodyPr/>
        <a:lstStyle/>
        <a:p>
          <a:endParaRPr lang="ru-RU"/>
        </a:p>
      </dgm:t>
    </dgm:pt>
    <dgm:pt modelId="{F5FE405A-5CBF-464B-83A2-42200F5D8536}" type="sibTrans" cxnId="{482B0D2E-860F-4336-B695-61F4E8C32E89}">
      <dgm:prSet/>
      <dgm:spPr/>
      <dgm:t>
        <a:bodyPr/>
        <a:lstStyle/>
        <a:p>
          <a:endParaRPr lang="ru-RU"/>
        </a:p>
      </dgm:t>
    </dgm:pt>
    <dgm:pt modelId="{2CF3F815-8068-4EBC-8352-030B8D285B2B}" type="pres">
      <dgm:prSet presAssocID="{07CF5AF7-8873-4C24-A4B4-C44C08FC74B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CFEE2-B2A0-4ACE-9DC0-A24C563C0C96}" type="pres">
      <dgm:prSet presAssocID="{07CF5AF7-8873-4C24-A4B4-C44C08FC74BF}" presName="hierFlow" presStyleCnt="0"/>
      <dgm:spPr/>
    </dgm:pt>
    <dgm:pt modelId="{E1565C99-28C1-405C-B292-FCF2FC54D396}" type="pres">
      <dgm:prSet presAssocID="{07CF5AF7-8873-4C24-A4B4-C44C08FC74B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14F00E-99ED-4F2A-9439-8EE0E2904450}" type="pres">
      <dgm:prSet presAssocID="{4A8CC4B7-2371-42C0-918D-CF92D0DE5BD8}" presName="Name14" presStyleCnt="0"/>
      <dgm:spPr/>
    </dgm:pt>
    <dgm:pt modelId="{7CF6BF91-F421-4386-9070-834E000ADCAC}" type="pres">
      <dgm:prSet presAssocID="{4A8CC4B7-2371-42C0-918D-CF92D0DE5BD8}" presName="level1Shape" presStyleLbl="node0" presStyleIdx="0" presStyleCnt="1" custScaleX="139935" custScaleY="172987" custLinFactNeighborX="-2649" custLinFactNeighborY="-59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8330E-8622-46BC-A09D-6C064E205763}" type="pres">
      <dgm:prSet presAssocID="{4A8CC4B7-2371-42C0-918D-CF92D0DE5BD8}" presName="hierChild2" presStyleCnt="0"/>
      <dgm:spPr/>
    </dgm:pt>
    <dgm:pt modelId="{62AD991C-AF51-4B14-93B4-E78AD16E7527}" type="pres">
      <dgm:prSet presAssocID="{6B5ABE11-E84C-4A92-9FEF-499DF0A749F4}" presName="Name19" presStyleLbl="parChTrans1D2" presStyleIdx="0" presStyleCnt="4"/>
      <dgm:spPr/>
      <dgm:t>
        <a:bodyPr/>
        <a:lstStyle/>
        <a:p>
          <a:endParaRPr lang="ru-RU"/>
        </a:p>
      </dgm:t>
    </dgm:pt>
    <dgm:pt modelId="{218E5564-691F-48F2-BBF2-41BF15FF876A}" type="pres">
      <dgm:prSet presAssocID="{94B838FF-8814-4F86-ABE6-77D4AEC55382}" presName="Name21" presStyleCnt="0"/>
      <dgm:spPr/>
    </dgm:pt>
    <dgm:pt modelId="{A5CB724C-1287-4CFC-BC42-B488FA6C9E81}" type="pres">
      <dgm:prSet presAssocID="{94B838FF-8814-4F86-ABE6-77D4AEC55382}" presName="level2Shape" presStyleLbl="node2" presStyleIdx="0" presStyleCnt="4" custScaleX="110481" custScaleY="142526" custLinFactNeighborX="-282" custLinFactNeighborY="-70255"/>
      <dgm:spPr/>
      <dgm:t>
        <a:bodyPr/>
        <a:lstStyle/>
        <a:p>
          <a:endParaRPr lang="ru-RU"/>
        </a:p>
      </dgm:t>
    </dgm:pt>
    <dgm:pt modelId="{7B02D547-72BA-4877-B3A9-0FBD16855A44}" type="pres">
      <dgm:prSet presAssocID="{94B838FF-8814-4F86-ABE6-77D4AEC55382}" presName="hierChild3" presStyleCnt="0"/>
      <dgm:spPr/>
    </dgm:pt>
    <dgm:pt modelId="{524D58B8-D5EA-4CB8-A8BB-64428F1848F3}" type="pres">
      <dgm:prSet presAssocID="{B49219A7-5C96-4B93-98E9-BFDAED6CB078}" presName="Name19" presStyleLbl="parChTrans1D2" presStyleIdx="1" presStyleCnt="4"/>
      <dgm:spPr/>
      <dgm:t>
        <a:bodyPr/>
        <a:lstStyle/>
        <a:p>
          <a:endParaRPr lang="ru-RU"/>
        </a:p>
      </dgm:t>
    </dgm:pt>
    <dgm:pt modelId="{C2422C10-DFEE-463F-BECA-55881202646E}" type="pres">
      <dgm:prSet presAssocID="{1AAAF5B5-0B03-4C4C-96CD-6E40EF4BED7F}" presName="Name21" presStyleCnt="0"/>
      <dgm:spPr/>
    </dgm:pt>
    <dgm:pt modelId="{7BBF1070-2400-46FE-A58E-D75BB6D20311}" type="pres">
      <dgm:prSet presAssocID="{1AAAF5B5-0B03-4C4C-96CD-6E40EF4BED7F}" presName="level2Shape" presStyleLbl="node2" presStyleIdx="1" presStyleCnt="4" custScaleX="97380" custScaleY="146241" custLinFactNeighborX="-38" custLinFactNeighborY="-3721"/>
      <dgm:spPr/>
      <dgm:t>
        <a:bodyPr/>
        <a:lstStyle/>
        <a:p>
          <a:endParaRPr lang="ru-RU"/>
        </a:p>
      </dgm:t>
    </dgm:pt>
    <dgm:pt modelId="{0451544C-341D-4927-81E8-88F94D72A714}" type="pres">
      <dgm:prSet presAssocID="{1AAAF5B5-0B03-4C4C-96CD-6E40EF4BED7F}" presName="hierChild3" presStyleCnt="0"/>
      <dgm:spPr/>
    </dgm:pt>
    <dgm:pt modelId="{ED9793ED-3932-4D2F-A5A0-DC04F9B0D7F3}" type="pres">
      <dgm:prSet presAssocID="{739343EF-232F-4C15-9E21-4AB164925FEC}" presName="Name19" presStyleLbl="parChTrans1D2" presStyleIdx="2" presStyleCnt="4"/>
      <dgm:spPr/>
      <dgm:t>
        <a:bodyPr/>
        <a:lstStyle/>
        <a:p>
          <a:endParaRPr lang="ru-RU"/>
        </a:p>
      </dgm:t>
    </dgm:pt>
    <dgm:pt modelId="{6950183C-BC4A-41BF-B2E8-29B396C8ECE2}" type="pres">
      <dgm:prSet presAssocID="{506A5367-C670-49E3-889B-1F19126F00E2}" presName="Name21" presStyleCnt="0"/>
      <dgm:spPr/>
    </dgm:pt>
    <dgm:pt modelId="{19ED7C4A-6ACC-4513-8257-CFC38AE9FDAC}" type="pres">
      <dgm:prSet presAssocID="{506A5367-C670-49E3-889B-1F19126F00E2}" presName="level2Shape" presStyleLbl="node2" presStyleIdx="2" presStyleCnt="4" custScaleX="120101" custScaleY="132855" custLinFactNeighborX="3585" custLinFactNeighborY="-4057"/>
      <dgm:spPr/>
      <dgm:t>
        <a:bodyPr/>
        <a:lstStyle/>
        <a:p>
          <a:endParaRPr lang="ru-RU"/>
        </a:p>
      </dgm:t>
    </dgm:pt>
    <dgm:pt modelId="{4D36311C-22D4-4598-8C35-E751838C6744}" type="pres">
      <dgm:prSet presAssocID="{506A5367-C670-49E3-889B-1F19126F00E2}" presName="hierChild3" presStyleCnt="0"/>
      <dgm:spPr/>
    </dgm:pt>
    <dgm:pt modelId="{7C932FC2-E0B6-464E-B83B-4E94E276C3AE}" type="pres">
      <dgm:prSet presAssocID="{6D7AB9FF-5BE5-4D14-9E3E-9C96273686F5}" presName="Name19" presStyleLbl="parChTrans1D2" presStyleIdx="3" presStyleCnt="4"/>
      <dgm:spPr/>
      <dgm:t>
        <a:bodyPr/>
        <a:lstStyle/>
        <a:p>
          <a:endParaRPr lang="ru-RU"/>
        </a:p>
      </dgm:t>
    </dgm:pt>
    <dgm:pt modelId="{CE82690E-CF9D-4458-8818-7F7F3E38E594}" type="pres">
      <dgm:prSet presAssocID="{8CE3D6A7-0885-4565-8A23-03BA1FCCBE28}" presName="Name21" presStyleCnt="0"/>
      <dgm:spPr/>
    </dgm:pt>
    <dgm:pt modelId="{97025F04-B752-4BA5-AFF8-810F1024209C}" type="pres">
      <dgm:prSet presAssocID="{8CE3D6A7-0885-4565-8A23-03BA1FCCBE28}" presName="level2Shape" presStyleLbl="node2" presStyleIdx="3" presStyleCnt="4" custScaleX="92121" custScaleY="145223" custLinFactNeighborX="-5839" custLinFactNeighborY="-51110"/>
      <dgm:spPr/>
      <dgm:t>
        <a:bodyPr/>
        <a:lstStyle/>
        <a:p>
          <a:endParaRPr lang="ru-RU"/>
        </a:p>
      </dgm:t>
    </dgm:pt>
    <dgm:pt modelId="{A06A3BE9-F5B7-4480-964A-85B265C4EB3F}" type="pres">
      <dgm:prSet presAssocID="{8CE3D6A7-0885-4565-8A23-03BA1FCCBE28}" presName="hierChild3" presStyleCnt="0"/>
      <dgm:spPr/>
    </dgm:pt>
    <dgm:pt modelId="{56734166-4D23-4309-AB5B-547977D90D4B}" type="pres">
      <dgm:prSet presAssocID="{07CF5AF7-8873-4C24-A4B4-C44C08FC74BF}" presName="bgShapesFlow" presStyleCnt="0"/>
      <dgm:spPr/>
    </dgm:pt>
  </dgm:ptLst>
  <dgm:cxnLst>
    <dgm:cxn modelId="{2E332A22-7B5A-415C-9019-8D9349FE7CC3}" srcId="{4A8CC4B7-2371-42C0-918D-CF92D0DE5BD8}" destId="{94B838FF-8814-4F86-ABE6-77D4AEC55382}" srcOrd="0" destOrd="0" parTransId="{6B5ABE11-E84C-4A92-9FEF-499DF0A749F4}" sibTransId="{426271BB-1A47-471A-A68A-9FF9E380019D}"/>
    <dgm:cxn modelId="{482B0D2E-860F-4336-B695-61F4E8C32E89}" srcId="{4A8CC4B7-2371-42C0-918D-CF92D0DE5BD8}" destId="{506A5367-C670-49E3-889B-1F19126F00E2}" srcOrd="2" destOrd="0" parTransId="{739343EF-232F-4C15-9E21-4AB164925FEC}" sibTransId="{F5FE405A-5CBF-464B-83A2-42200F5D8536}"/>
    <dgm:cxn modelId="{0E62F080-7F4D-408C-A94A-35DDCA0A8D07}" srcId="{4A8CC4B7-2371-42C0-918D-CF92D0DE5BD8}" destId="{8CE3D6A7-0885-4565-8A23-03BA1FCCBE28}" srcOrd="3" destOrd="0" parTransId="{6D7AB9FF-5BE5-4D14-9E3E-9C96273686F5}" sibTransId="{7A5AF234-F3B5-473E-A3D1-F3D4B423C690}"/>
    <dgm:cxn modelId="{44974D99-0094-448E-A5A8-0F3B8158845D}" srcId="{4A8CC4B7-2371-42C0-918D-CF92D0DE5BD8}" destId="{1AAAF5B5-0B03-4C4C-96CD-6E40EF4BED7F}" srcOrd="1" destOrd="0" parTransId="{B49219A7-5C96-4B93-98E9-BFDAED6CB078}" sibTransId="{07D10F5A-3E35-4415-979C-B0FC4A7EBB2B}"/>
    <dgm:cxn modelId="{9BB36C6F-8C1F-42FA-9E70-67FF9E7A27E2}" type="presOf" srcId="{94B838FF-8814-4F86-ABE6-77D4AEC55382}" destId="{A5CB724C-1287-4CFC-BC42-B488FA6C9E81}" srcOrd="0" destOrd="0" presId="urn:microsoft.com/office/officeart/2005/8/layout/hierarchy6"/>
    <dgm:cxn modelId="{FAB146F6-AACB-4AFD-B559-BEEC63183784}" type="presOf" srcId="{07CF5AF7-8873-4C24-A4B4-C44C08FC74BF}" destId="{2CF3F815-8068-4EBC-8352-030B8D285B2B}" srcOrd="0" destOrd="0" presId="urn:microsoft.com/office/officeart/2005/8/layout/hierarchy6"/>
    <dgm:cxn modelId="{65CF97D6-A951-4B1A-A745-D48B76F21DC6}" type="presOf" srcId="{B49219A7-5C96-4B93-98E9-BFDAED6CB078}" destId="{524D58B8-D5EA-4CB8-A8BB-64428F1848F3}" srcOrd="0" destOrd="0" presId="urn:microsoft.com/office/officeart/2005/8/layout/hierarchy6"/>
    <dgm:cxn modelId="{1F2663BD-09FD-44AC-8390-57ED4AEAF121}" type="presOf" srcId="{1AAAF5B5-0B03-4C4C-96CD-6E40EF4BED7F}" destId="{7BBF1070-2400-46FE-A58E-D75BB6D20311}" srcOrd="0" destOrd="0" presId="urn:microsoft.com/office/officeart/2005/8/layout/hierarchy6"/>
    <dgm:cxn modelId="{A9653990-8358-4130-872B-C6D2556FDBBA}" srcId="{07CF5AF7-8873-4C24-A4B4-C44C08FC74BF}" destId="{4A8CC4B7-2371-42C0-918D-CF92D0DE5BD8}" srcOrd="0" destOrd="0" parTransId="{E29AD76E-5487-47D3-B6C8-75DDDC40494A}" sibTransId="{00B0A829-D60A-4355-8DEB-E66A2013E00D}"/>
    <dgm:cxn modelId="{508F4514-752C-4A19-894F-154B90D24C1E}" type="presOf" srcId="{739343EF-232F-4C15-9E21-4AB164925FEC}" destId="{ED9793ED-3932-4D2F-A5A0-DC04F9B0D7F3}" srcOrd="0" destOrd="0" presId="urn:microsoft.com/office/officeart/2005/8/layout/hierarchy6"/>
    <dgm:cxn modelId="{144FFACC-6DDB-4898-9216-90959DDD0C83}" type="presOf" srcId="{6D7AB9FF-5BE5-4D14-9E3E-9C96273686F5}" destId="{7C932FC2-E0B6-464E-B83B-4E94E276C3AE}" srcOrd="0" destOrd="0" presId="urn:microsoft.com/office/officeart/2005/8/layout/hierarchy6"/>
    <dgm:cxn modelId="{8EB83AA3-1137-4C6B-9AE6-3717715CFCF8}" type="presOf" srcId="{8CE3D6A7-0885-4565-8A23-03BA1FCCBE28}" destId="{97025F04-B752-4BA5-AFF8-810F1024209C}" srcOrd="0" destOrd="0" presId="urn:microsoft.com/office/officeart/2005/8/layout/hierarchy6"/>
    <dgm:cxn modelId="{D5CE5D1B-4400-4DC9-A075-707FCAE2D58D}" type="presOf" srcId="{6B5ABE11-E84C-4A92-9FEF-499DF0A749F4}" destId="{62AD991C-AF51-4B14-93B4-E78AD16E7527}" srcOrd="0" destOrd="0" presId="urn:microsoft.com/office/officeart/2005/8/layout/hierarchy6"/>
    <dgm:cxn modelId="{A63A91DB-B3D4-4EBD-B91E-10F8EC84AA8E}" type="presOf" srcId="{4A8CC4B7-2371-42C0-918D-CF92D0DE5BD8}" destId="{7CF6BF91-F421-4386-9070-834E000ADCAC}" srcOrd="0" destOrd="0" presId="urn:microsoft.com/office/officeart/2005/8/layout/hierarchy6"/>
    <dgm:cxn modelId="{47C3068B-4F72-4FDD-BEFF-C5A1BC6590B2}" type="presOf" srcId="{506A5367-C670-49E3-889B-1F19126F00E2}" destId="{19ED7C4A-6ACC-4513-8257-CFC38AE9FDAC}" srcOrd="0" destOrd="0" presId="urn:microsoft.com/office/officeart/2005/8/layout/hierarchy6"/>
    <dgm:cxn modelId="{E16BBF2C-9EBD-4FCF-86CC-2B01ACCF5B95}" type="presParOf" srcId="{2CF3F815-8068-4EBC-8352-030B8D285B2B}" destId="{5ADCFEE2-B2A0-4ACE-9DC0-A24C563C0C96}" srcOrd="0" destOrd="0" presId="urn:microsoft.com/office/officeart/2005/8/layout/hierarchy6"/>
    <dgm:cxn modelId="{D0E04FE2-AF19-4B41-ACBA-5FC565E0AE59}" type="presParOf" srcId="{5ADCFEE2-B2A0-4ACE-9DC0-A24C563C0C96}" destId="{E1565C99-28C1-405C-B292-FCF2FC54D396}" srcOrd="0" destOrd="0" presId="urn:microsoft.com/office/officeart/2005/8/layout/hierarchy6"/>
    <dgm:cxn modelId="{CFA1C5AF-306F-4598-B706-50052C7D2586}" type="presParOf" srcId="{E1565C99-28C1-405C-B292-FCF2FC54D396}" destId="{A114F00E-99ED-4F2A-9439-8EE0E2904450}" srcOrd="0" destOrd="0" presId="urn:microsoft.com/office/officeart/2005/8/layout/hierarchy6"/>
    <dgm:cxn modelId="{8963BB45-8A94-4368-983B-430116419452}" type="presParOf" srcId="{A114F00E-99ED-4F2A-9439-8EE0E2904450}" destId="{7CF6BF91-F421-4386-9070-834E000ADCAC}" srcOrd="0" destOrd="0" presId="urn:microsoft.com/office/officeart/2005/8/layout/hierarchy6"/>
    <dgm:cxn modelId="{A6DB7373-637F-4596-8A5A-1164E04D104F}" type="presParOf" srcId="{A114F00E-99ED-4F2A-9439-8EE0E2904450}" destId="{6478330E-8622-46BC-A09D-6C064E205763}" srcOrd="1" destOrd="0" presId="urn:microsoft.com/office/officeart/2005/8/layout/hierarchy6"/>
    <dgm:cxn modelId="{0602FEA0-50FC-497E-B7E7-7E7680CF0E1F}" type="presParOf" srcId="{6478330E-8622-46BC-A09D-6C064E205763}" destId="{62AD991C-AF51-4B14-93B4-E78AD16E7527}" srcOrd="0" destOrd="0" presId="urn:microsoft.com/office/officeart/2005/8/layout/hierarchy6"/>
    <dgm:cxn modelId="{7415D166-4C22-484C-BC2B-D133FBA68CF0}" type="presParOf" srcId="{6478330E-8622-46BC-A09D-6C064E205763}" destId="{218E5564-691F-48F2-BBF2-41BF15FF876A}" srcOrd="1" destOrd="0" presId="urn:microsoft.com/office/officeart/2005/8/layout/hierarchy6"/>
    <dgm:cxn modelId="{C684BAA6-F4A5-4B81-BA85-0E48A66D6E70}" type="presParOf" srcId="{218E5564-691F-48F2-BBF2-41BF15FF876A}" destId="{A5CB724C-1287-4CFC-BC42-B488FA6C9E81}" srcOrd="0" destOrd="0" presId="urn:microsoft.com/office/officeart/2005/8/layout/hierarchy6"/>
    <dgm:cxn modelId="{A660007D-79AB-4B54-A14B-7D78FB0F6277}" type="presParOf" srcId="{218E5564-691F-48F2-BBF2-41BF15FF876A}" destId="{7B02D547-72BA-4877-B3A9-0FBD16855A44}" srcOrd="1" destOrd="0" presId="urn:microsoft.com/office/officeart/2005/8/layout/hierarchy6"/>
    <dgm:cxn modelId="{B6A8726E-2B19-4DD2-8F18-DE8D4B01C77A}" type="presParOf" srcId="{6478330E-8622-46BC-A09D-6C064E205763}" destId="{524D58B8-D5EA-4CB8-A8BB-64428F1848F3}" srcOrd="2" destOrd="0" presId="urn:microsoft.com/office/officeart/2005/8/layout/hierarchy6"/>
    <dgm:cxn modelId="{F892AD1F-A50A-403B-B037-2F9CA1DCE6F3}" type="presParOf" srcId="{6478330E-8622-46BC-A09D-6C064E205763}" destId="{C2422C10-DFEE-463F-BECA-55881202646E}" srcOrd="3" destOrd="0" presId="urn:microsoft.com/office/officeart/2005/8/layout/hierarchy6"/>
    <dgm:cxn modelId="{381D5A63-FE3A-4F86-B68C-91B57904DEA8}" type="presParOf" srcId="{C2422C10-DFEE-463F-BECA-55881202646E}" destId="{7BBF1070-2400-46FE-A58E-D75BB6D20311}" srcOrd="0" destOrd="0" presId="urn:microsoft.com/office/officeart/2005/8/layout/hierarchy6"/>
    <dgm:cxn modelId="{8C4BE7EA-32C3-4BFA-93A1-6A50AFC864F2}" type="presParOf" srcId="{C2422C10-DFEE-463F-BECA-55881202646E}" destId="{0451544C-341D-4927-81E8-88F94D72A714}" srcOrd="1" destOrd="0" presId="urn:microsoft.com/office/officeart/2005/8/layout/hierarchy6"/>
    <dgm:cxn modelId="{079ED0E9-8E67-4B73-B14A-B21DC32305DF}" type="presParOf" srcId="{6478330E-8622-46BC-A09D-6C064E205763}" destId="{ED9793ED-3932-4D2F-A5A0-DC04F9B0D7F3}" srcOrd="4" destOrd="0" presId="urn:microsoft.com/office/officeart/2005/8/layout/hierarchy6"/>
    <dgm:cxn modelId="{01A2BB36-5C3F-4A7A-ABEA-951F6835D093}" type="presParOf" srcId="{6478330E-8622-46BC-A09D-6C064E205763}" destId="{6950183C-BC4A-41BF-B2E8-29B396C8ECE2}" srcOrd="5" destOrd="0" presId="urn:microsoft.com/office/officeart/2005/8/layout/hierarchy6"/>
    <dgm:cxn modelId="{D4372B6C-A6A8-495D-AC06-8686957C1879}" type="presParOf" srcId="{6950183C-BC4A-41BF-B2E8-29B396C8ECE2}" destId="{19ED7C4A-6ACC-4513-8257-CFC38AE9FDAC}" srcOrd="0" destOrd="0" presId="urn:microsoft.com/office/officeart/2005/8/layout/hierarchy6"/>
    <dgm:cxn modelId="{6DE2105B-AC46-4DCC-9C97-B11A456B34B0}" type="presParOf" srcId="{6950183C-BC4A-41BF-B2E8-29B396C8ECE2}" destId="{4D36311C-22D4-4598-8C35-E751838C6744}" srcOrd="1" destOrd="0" presId="urn:microsoft.com/office/officeart/2005/8/layout/hierarchy6"/>
    <dgm:cxn modelId="{7880A59B-88C9-425E-8881-E613DF058F5E}" type="presParOf" srcId="{6478330E-8622-46BC-A09D-6C064E205763}" destId="{7C932FC2-E0B6-464E-B83B-4E94E276C3AE}" srcOrd="6" destOrd="0" presId="urn:microsoft.com/office/officeart/2005/8/layout/hierarchy6"/>
    <dgm:cxn modelId="{040828D4-34B5-4613-AFDF-D63EA8673341}" type="presParOf" srcId="{6478330E-8622-46BC-A09D-6C064E205763}" destId="{CE82690E-CF9D-4458-8818-7F7F3E38E594}" srcOrd="7" destOrd="0" presId="urn:microsoft.com/office/officeart/2005/8/layout/hierarchy6"/>
    <dgm:cxn modelId="{2438608B-AE74-4BD8-A95E-2CF7BDAF0E91}" type="presParOf" srcId="{CE82690E-CF9D-4458-8818-7F7F3E38E594}" destId="{97025F04-B752-4BA5-AFF8-810F1024209C}" srcOrd="0" destOrd="0" presId="urn:microsoft.com/office/officeart/2005/8/layout/hierarchy6"/>
    <dgm:cxn modelId="{B33C70F6-EE9F-473B-A106-5821BFD3123E}" type="presParOf" srcId="{CE82690E-CF9D-4458-8818-7F7F3E38E594}" destId="{A06A3BE9-F5B7-4480-964A-85B265C4EB3F}" srcOrd="1" destOrd="0" presId="urn:microsoft.com/office/officeart/2005/8/layout/hierarchy6"/>
    <dgm:cxn modelId="{6761F9F6-190E-440B-A7B3-566E7CC0923B}" type="presParOf" srcId="{2CF3F815-8068-4EBC-8352-030B8D285B2B}" destId="{56734166-4D23-4309-AB5B-547977D90D4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6BF91-F421-4386-9070-834E000ADCAC}">
      <dsp:nvSpPr>
        <dsp:cNvPr id="0" name=""/>
        <dsp:cNvSpPr/>
      </dsp:nvSpPr>
      <dsp:spPr>
        <a:xfrm>
          <a:off x="2919124" y="393463"/>
          <a:ext cx="2214801" cy="1825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Достоинства Су-</a:t>
          </a:r>
          <a:r>
            <a:rPr lang="ru-RU" sz="2400" b="1" kern="1200" dirty="0" err="1" smtClean="0"/>
            <a:t>Джок</a:t>
          </a:r>
          <a:r>
            <a:rPr lang="ru-RU" sz="2400" b="1" kern="1200" dirty="0" smtClean="0"/>
            <a:t> терапии</a:t>
          </a:r>
          <a:endParaRPr lang="ru-RU" sz="2400" b="1" kern="1200" dirty="0"/>
        </a:p>
      </dsp:txBody>
      <dsp:txXfrm>
        <a:off x="2972585" y="446924"/>
        <a:ext cx="2107879" cy="1718363"/>
      </dsp:txXfrm>
    </dsp:sp>
    <dsp:sp modelId="{62AD991C-AF51-4B14-93B4-E78AD16E7527}">
      <dsp:nvSpPr>
        <dsp:cNvPr id="0" name=""/>
        <dsp:cNvSpPr/>
      </dsp:nvSpPr>
      <dsp:spPr>
        <a:xfrm>
          <a:off x="901665" y="2218748"/>
          <a:ext cx="3124859" cy="308411"/>
        </a:xfrm>
        <a:custGeom>
          <a:avLst/>
          <a:gdLst/>
          <a:ahLst/>
          <a:cxnLst/>
          <a:rect l="0" t="0" r="0" b="0"/>
          <a:pathLst>
            <a:path>
              <a:moveTo>
                <a:pt x="3124859" y="0"/>
              </a:moveTo>
              <a:lnTo>
                <a:pt x="3124859" y="154205"/>
              </a:lnTo>
              <a:lnTo>
                <a:pt x="0" y="154205"/>
              </a:lnTo>
              <a:lnTo>
                <a:pt x="0" y="30841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B724C-1287-4CFC-BC42-B488FA6C9E81}">
      <dsp:nvSpPr>
        <dsp:cNvPr id="0" name=""/>
        <dsp:cNvSpPr/>
      </dsp:nvSpPr>
      <dsp:spPr>
        <a:xfrm>
          <a:off x="27354" y="2527160"/>
          <a:ext cx="1748622" cy="150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</a:rPr>
            <a:t>Высокая эффективность </a:t>
          </a:r>
          <a:endParaRPr lang="ru-RU" sz="1600" b="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1401" y="2571207"/>
        <a:ext cx="1660528" cy="1415779"/>
      </dsp:txXfrm>
    </dsp:sp>
    <dsp:sp modelId="{524D58B8-D5EA-4CB8-A8BB-64428F1848F3}">
      <dsp:nvSpPr>
        <dsp:cNvPr id="0" name=""/>
        <dsp:cNvSpPr/>
      </dsp:nvSpPr>
      <dsp:spPr>
        <a:xfrm>
          <a:off x="3025294" y="2218748"/>
          <a:ext cx="1001231" cy="1010450"/>
        </a:xfrm>
        <a:custGeom>
          <a:avLst/>
          <a:gdLst/>
          <a:ahLst/>
          <a:cxnLst/>
          <a:rect l="0" t="0" r="0" b="0"/>
          <a:pathLst>
            <a:path>
              <a:moveTo>
                <a:pt x="1001231" y="0"/>
              </a:moveTo>
              <a:lnTo>
                <a:pt x="1001231" y="505225"/>
              </a:lnTo>
              <a:lnTo>
                <a:pt x="0" y="505225"/>
              </a:lnTo>
              <a:lnTo>
                <a:pt x="0" y="101045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F1070-2400-46FE-A58E-D75BB6D20311}">
      <dsp:nvSpPr>
        <dsp:cNvPr id="0" name=""/>
        <dsp:cNvSpPr/>
      </dsp:nvSpPr>
      <dsp:spPr>
        <a:xfrm>
          <a:off x="2254660" y="3229199"/>
          <a:ext cx="1541268" cy="1543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Абсолютная безопасность 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99802" y="3274341"/>
        <a:ext cx="1450984" cy="1452788"/>
      </dsp:txXfrm>
    </dsp:sp>
    <dsp:sp modelId="{ED9793ED-3932-4D2F-A5A0-DC04F9B0D7F3}">
      <dsp:nvSpPr>
        <dsp:cNvPr id="0" name=""/>
        <dsp:cNvSpPr/>
      </dsp:nvSpPr>
      <dsp:spPr>
        <a:xfrm>
          <a:off x="4026525" y="2218748"/>
          <a:ext cx="1252007" cy="100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452"/>
              </a:lnTo>
              <a:lnTo>
                <a:pt x="1252007" y="503452"/>
              </a:lnTo>
              <a:lnTo>
                <a:pt x="1252007" y="100690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D7C4A-6ACC-4513-8257-CFC38AE9FDAC}">
      <dsp:nvSpPr>
        <dsp:cNvPr id="0" name=""/>
        <dsp:cNvSpPr/>
      </dsp:nvSpPr>
      <dsp:spPr>
        <a:xfrm>
          <a:off x="4328091" y="3225653"/>
          <a:ext cx="1900882" cy="14018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Универсальность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	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369149" y="3266711"/>
        <a:ext cx="1818766" cy="1319713"/>
      </dsp:txXfrm>
    </dsp:sp>
    <dsp:sp modelId="{7C932FC2-E0B6-464E-B83B-4E94E276C3AE}">
      <dsp:nvSpPr>
        <dsp:cNvPr id="0" name=""/>
        <dsp:cNvSpPr/>
      </dsp:nvSpPr>
      <dsp:spPr>
        <a:xfrm>
          <a:off x="4026525" y="2218748"/>
          <a:ext cx="3257128" cy="51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210"/>
              </a:lnTo>
              <a:lnTo>
                <a:pt x="3257128" y="255210"/>
              </a:lnTo>
              <a:lnTo>
                <a:pt x="3257128" y="51042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25F04-B752-4BA5-AFF8-810F1024209C}">
      <dsp:nvSpPr>
        <dsp:cNvPr id="0" name=""/>
        <dsp:cNvSpPr/>
      </dsp:nvSpPr>
      <dsp:spPr>
        <a:xfrm>
          <a:off x="6554637" y="2729170"/>
          <a:ext cx="1458032" cy="1532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Стоимость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597341" y="2771874"/>
        <a:ext cx="1372624" cy="1446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WhatsApp%20Video%202023-01-10%20at%2010.22.18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WhatsApp%20Video%202023-01-10%20at%2010.22.18%20(1)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229" y="5877272"/>
            <a:ext cx="3312368" cy="88211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Вяткина Екатерина Викторовна,</a:t>
            </a:r>
          </a:p>
          <a:p>
            <a:r>
              <a:rPr lang="ru-RU" sz="1600" dirty="0"/>
              <a:t>у</a:t>
            </a:r>
            <a:r>
              <a:rPr lang="ru-RU" sz="1600" dirty="0" smtClean="0"/>
              <a:t>читель -дефектолог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Су-</a:t>
            </a:r>
            <a:r>
              <a:rPr lang="ru-RU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Джок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терапия в работе с 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обучающимися с ограниченными возможностями здоровья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2656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бюджетное общеобразовательное учреждение </a:t>
            </a:r>
            <a:r>
              <a:rPr lang="ru-RU" sz="1400" dirty="0" err="1"/>
              <a:t>Пышминского</a:t>
            </a:r>
            <a:r>
              <a:rPr lang="ru-RU" sz="1400" dirty="0"/>
              <a:t> городского округа "Черемышская средняя общеобразовательная школа"</a:t>
            </a:r>
          </a:p>
        </p:txBody>
      </p:sp>
    </p:spTree>
    <p:extLst>
      <p:ext uri="{BB962C8B-B14F-4D97-AF65-F5344CB8AC3E}">
        <p14:creationId xmlns:p14="http://schemas.microsoft.com/office/powerpoint/2010/main" val="15958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85797710"/>
              </p:ext>
            </p:extLst>
          </p:nvPr>
        </p:nvGraphicFramePr>
        <p:xfrm>
          <a:off x="467544" y="332656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8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20688"/>
            <a:ext cx="8964488" cy="3474720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Ум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ребенка находится на кончиках его пальцев» </a:t>
            </a:r>
          </a:p>
          <a:p>
            <a:pPr marL="45720" indent="0" algn="r">
              <a:buNone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В.А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Сухомлинский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14892" r="6116" b="42554"/>
          <a:stretch/>
        </p:blipFill>
        <p:spPr bwMode="auto">
          <a:xfrm>
            <a:off x="683568" y="2996952"/>
            <a:ext cx="4429845" cy="321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17706" r="18592" b="1376"/>
          <a:stretch/>
        </p:blipFill>
        <p:spPr bwMode="auto">
          <a:xfrm>
            <a:off x="901021" y="1268760"/>
            <a:ext cx="7485484" cy="5393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" b="25464"/>
          <a:stretch/>
        </p:blipFill>
        <p:spPr bwMode="auto">
          <a:xfrm>
            <a:off x="233527" y="275602"/>
            <a:ext cx="8820472" cy="68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286" y="1772816"/>
            <a:ext cx="7461448" cy="1833384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Массажный </a:t>
            </a:r>
            <a:r>
              <a:rPr lang="ru-RU" dirty="0"/>
              <a:t>мяч су-</a:t>
            </a:r>
            <a:r>
              <a:rPr lang="ru-RU" dirty="0" err="1"/>
              <a:t>джок</a:t>
            </a:r>
            <a:r>
              <a:rPr lang="ru-RU" dirty="0"/>
              <a:t> (или </a:t>
            </a:r>
            <a:r>
              <a:rPr lang="ru-RU" dirty="0" err="1"/>
              <a:t>суджок</a:t>
            </a:r>
            <a:r>
              <a:rPr lang="ru-RU" dirty="0"/>
              <a:t>) – это особой конструкции шарик с шипами и специальные металлические кольца, которые при воздействии на конечности тела дают терапевтический эффект.</a:t>
            </a:r>
          </a:p>
        </p:txBody>
      </p:sp>
      <p:pic>
        <p:nvPicPr>
          <p:cNvPr id="2050" name="Picture 2" descr="https://telegra.ph/file/c8cc73924882350cf8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320482" cy="288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403145" cy="288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88640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из себя представляет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Су-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Джок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терапия?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7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t="17624" r="18362" b="16016"/>
          <a:stretch/>
        </p:blipFill>
        <p:spPr bwMode="auto">
          <a:xfrm>
            <a:off x="-28159" y="908720"/>
            <a:ext cx="92436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7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Черемышская СОШ\Desktop\WhatsApp Image 2023-01-10 at 08.44.0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r="14176" b="14051"/>
          <a:stretch/>
        </p:blipFill>
        <p:spPr bwMode="auto">
          <a:xfrm>
            <a:off x="612076" y="2276872"/>
            <a:ext cx="1872207" cy="316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Черемышская СОШ\Desktop\WhatsApp Image 2023-01-10 at 08.44.02 (2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11984" b="25283"/>
          <a:stretch/>
        </p:blipFill>
        <p:spPr bwMode="auto">
          <a:xfrm>
            <a:off x="6527651" y="2271556"/>
            <a:ext cx="2251441" cy="3138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Черемышская СОШ\Downloads\WhatsApp Image 2023-01-10 at 09.14.54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r="19596" b="22842"/>
          <a:stretch/>
        </p:blipFill>
        <p:spPr bwMode="auto">
          <a:xfrm>
            <a:off x="3266176" y="2826276"/>
            <a:ext cx="2663779" cy="3686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6424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Массаж Су-</a:t>
            </a:r>
            <a:r>
              <a:rPr lang="ru-RU" sz="36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Джок</a:t>
            </a:r>
            <a:r>
              <a:rPr lang="ru-RU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шариком и эластичным кольцом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428736"/>
            <a:ext cx="67866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и упражнения с тренажерами Су-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Джок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443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Массаж Су-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Джок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шариком</a:t>
            </a:r>
            <a:endParaRPr lang="ru-RU" sz="3600" b="1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4" y="1700808"/>
            <a:ext cx="5638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76672"/>
            <a:ext cx="7182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Массаж </a:t>
            </a:r>
            <a:r>
              <a:rPr lang="ru-RU" sz="36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пальцев эластичным кольцом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9" t="12581" r="4742" b="45393"/>
          <a:stretch/>
        </p:blipFill>
        <p:spPr bwMode="auto">
          <a:xfrm>
            <a:off x="395536" y="672296"/>
            <a:ext cx="3641526" cy="251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6573" r="22522" b="43643"/>
          <a:stretch/>
        </p:blipFill>
        <p:spPr bwMode="auto">
          <a:xfrm>
            <a:off x="367516" y="3869532"/>
            <a:ext cx="3669546" cy="245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5434"/>
            <a:ext cx="2221557" cy="296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28" y="3510116"/>
            <a:ext cx="2333134" cy="3117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6531" y="151489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55885" y="4730212"/>
            <a:ext cx="1368152" cy="37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8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1774</TotalTime>
  <Words>79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Су-Джок терапия в работе с обучающимися с ограниченными возможностями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«Су-Джок терапия в работе с обучающимися ОВЗ с нарушением речи»</dc:title>
  <dc:creator>Черемышская СОШ</dc:creator>
  <cp:lastModifiedBy>Черемышская СОШ</cp:lastModifiedBy>
  <cp:revision>41</cp:revision>
  <dcterms:created xsi:type="dcterms:W3CDTF">2022-12-27T05:05:28Z</dcterms:created>
  <dcterms:modified xsi:type="dcterms:W3CDTF">2023-01-10T07:15:35Z</dcterms:modified>
</cp:coreProperties>
</file>