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1" autoAdjust="0"/>
  </p:normalViewPr>
  <p:slideViewPr>
    <p:cSldViewPr>
      <p:cViewPr varScale="1">
        <p:scale>
          <a:sx n="77" d="100"/>
          <a:sy n="77" d="100"/>
        </p:scale>
        <p:origin x="-111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729F-82D5-4294-90F7-5C01838BD4A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8D87-686D-4921-8C2A-C6DBB770A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8D87-686D-4921-8C2A-C6DBB770A8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08533-D265-4F99-8F86-D19DF8793FE1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D2EBB4-D086-4772-9E9C-8E2CFAA81E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ural-style-wooden-podium-or-display-stands-with-green-moss-on-a-white-background-still-life-for-products-presentation_165109-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1213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736304"/>
          </a:xfrm>
        </p:spPr>
        <p:txBody>
          <a:bodyPr>
            <a:noAutofit/>
          </a:bodyPr>
          <a:lstStyle/>
          <a:p>
            <a:pPr algn="ctr"/>
            <a:r>
              <a:rPr lang="ru-RU" sz="4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Исследовательский проект «Тайное становится явным»</a:t>
            </a:r>
            <a:br>
              <a:rPr lang="ru-RU" sz="4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(Какие секреты таит в себе мох?)</a:t>
            </a:r>
            <a:endParaRPr lang="ru-RU" sz="4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7854696" cy="18722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МБДОУ «Детский сад №6»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Галюк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Луковкин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Егор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Крюченкова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Сергеевна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200" i="1" u="sng" dirty="0" smtClean="0">
                <a:latin typeface="Times New Roman" pitchFamily="18" charset="0"/>
                <a:cs typeface="Times New Roman" pitchFamily="18" charset="0"/>
              </a:rPr>
              <a:t>Полезные свойства мха:</a:t>
            </a:r>
            <a:endParaRPr lang="ru-RU" sz="5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1.Обладает ранозаживляющим действием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2.Способен быть утеплителем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Хорошее горючее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Прекрасно впитывает влагу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Очищает воду от загрязнений</a:t>
            </a:r>
          </a:p>
          <a:p>
            <a:endParaRPr lang="ru-RU" dirty="0"/>
          </a:p>
        </p:txBody>
      </p:sp>
      <p:pic>
        <p:nvPicPr>
          <p:cNvPr id="6" name="Рисунок 5" descr="мхи 6.jpg_lar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140968"/>
            <a:ext cx="3888432" cy="32403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определения свойств мха мы проводили опыты. Вот что мы выяснили: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1602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1)Мы определили, что засохший мох способен «оживать», давать молодые ростки, но только в том случае, если его хорошо увлажнить.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1645055179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2492896"/>
            <a:ext cx="2886321" cy="2664296"/>
          </a:xfrm>
          <a:prstGeom prst="rect">
            <a:avLst/>
          </a:prstGeom>
        </p:spPr>
      </p:pic>
      <p:pic>
        <p:nvPicPr>
          <p:cNvPr id="9" name="Рисунок 8" descr="1644890399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2893412" cy="2448272"/>
          </a:xfrm>
          <a:prstGeom prst="rect">
            <a:avLst/>
          </a:prstGeom>
        </p:spPr>
      </p:pic>
      <p:pic>
        <p:nvPicPr>
          <p:cNvPr id="10" name="Рисунок 9" descr="1645055159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434" y="3140968"/>
            <a:ext cx="2866138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2)Мы выяснили, что мох очень хорошо удерживает воду, особенно свежий (живой) мох. Хотя и сухой мох тоже способен удерживать влагу.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44890474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97947">
            <a:off x="383608" y="1727590"/>
            <a:ext cx="2828198" cy="3462426"/>
          </a:xfrm>
          <a:prstGeom prst="rect">
            <a:avLst/>
          </a:prstGeom>
        </p:spPr>
      </p:pic>
      <p:pic>
        <p:nvPicPr>
          <p:cNvPr id="5" name="Рисунок 4" descr="1644890443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1445">
            <a:off x="5574220" y="1904265"/>
            <a:ext cx="3141702" cy="3231063"/>
          </a:xfrm>
          <a:prstGeom prst="rect">
            <a:avLst/>
          </a:prstGeom>
        </p:spPr>
      </p:pic>
      <p:pic>
        <p:nvPicPr>
          <p:cNvPr id="6" name="Рисунок 5" descr="1644890463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05064"/>
            <a:ext cx="3142168" cy="2304256"/>
          </a:xfrm>
          <a:prstGeom prst="rect">
            <a:avLst/>
          </a:prstGeom>
        </p:spPr>
      </p:pic>
      <p:pic>
        <p:nvPicPr>
          <p:cNvPr id="7" name="Рисунок 6" descr="depositphotos_34881289-stock-photo-isolated-on-white-green-mo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988840"/>
            <a:ext cx="2286000" cy="16497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3) А ещё мы увидели, что мох не только хорошо впитывает воду, но и имеет способность её очищать, впитывать в себя грязь, а значит вредные вещества.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44890657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124744"/>
            <a:ext cx="2232248" cy="2592288"/>
          </a:xfrm>
        </p:spPr>
      </p:pic>
      <p:pic>
        <p:nvPicPr>
          <p:cNvPr id="5" name="Рисунок 4" descr="1644890661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312368" cy="2520280"/>
          </a:xfrm>
          <a:prstGeom prst="rect">
            <a:avLst/>
          </a:prstGeom>
        </p:spPr>
      </p:pic>
      <p:pic>
        <p:nvPicPr>
          <p:cNvPr id="6" name="Рисунок 5" descr="1644890671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39"/>
            <a:ext cx="4032448" cy="2946789"/>
          </a:xfrm>
          <a:prstGeom prst="rect">
            <a:avLst/>
          </a:prstGeom>
        </p:spPr>
      </p:pic>
      <p:pic>
        <p:nvPicPr>
          <p:cNvPr id="7" name="Рисунок 6" descr="1645127425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960440" cy="2950916"/>
          </a:xfrm>
          <a:prstGeom prst="rect">
            <a:avLst/>
          </a:prstGeom>
        </p:spPr>
      </p:pic>
      <p:pic>
        <p:nvPicPr>
          <p:cNvPr id="1026" name="Picture 2" descr="C:\Users\Оля\Documents\moh_sfagn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556792"/>
            <a:ext cx="1728191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4)Мы решили проверить, а может ли мох удерживать ещё и воздух, особенно теплый? Наш эксперимент показал, что может!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1645055260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888432" cy="2916324"/>
          </a:xfrm>
        </p:spPr>
      </p:pic>
      <p:pic>
        <p:nvPicPr>
          <p:cNvPr id="12" name="Рисунок 11" descr="1644890608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960440" cy="2795605"/>
          </a:xfrm>
          <a:prstGeom prst="rect">
            <a:avLst/>
          </a:prstGeom>
        </p:spPr>
      </p:pic>
      <p:pic>
        <p:nvPicPr>
          <p:cNvPr id="11" name="Рисунок 10" descr="164505528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933056"/>
            <a:ext cx="3600400" cy="27969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мох способен удерживать вредные вещества и впитывать в себя воду, мы придумали сконструировать фильтр для воды. Ведь в природных условиях чистая вода есть не всегда.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мы взяли пластиковый стаканчик, выложили слоями мох и уголь, который тоже может задерживать грязь, закрыли крышечкой и сделали отверстия для воды.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4489007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04864"/>
            <a:ext cx="3096344" cy="2160240"/>
          </a:xfrm>
          <a:prstGeom prst="rect">
            <a:avLst/>
          </a:prstGeom>
        </p:spPr>
      </p:pic>
      <p:pic>
        <p:nvPicPr>
          <p:cNvPr id="5" name="Рисунок 4" descr="1644890127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3"/>
            <a:ext cx="3024336" cy="2617541"/>
          </a:xfrm>
          <a:prstGeom prst="rect">
            <a:avLst/>
          </a:prstGeom>
        </p:spPr>
      </p:pic>
      <p:pic>
        <p:nvPicPr>
          <p:cNvPr id="6" name="Рисунок 5" descr="1644890117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5" y="4509120"/>
            <a:ext cx="3059098" cy="2016224"/>
          </a:xfrm>
          <a:prstGeom prst="rect">
            <a:avLst/>
          </a:prstGeom>
        </p:spPr>
      </p:pic>
      <p:pic>
        <p:nvPicPr>
          <p:cNvPr id="7" name="Рисунок 6" descr="1644890236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276872"/>
            <a:ext cx="3240360" cy="27851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8002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было изготовлено три разных фильтра: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 первом мы использовали сухой мох, но не получилось с помощью него добыть чистую воду. Значит, сухой мох недостаточно впитывает воду и не удерживает большое количество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вредных </a:t>
            </a:r>
            <a:r>
              <a:rPr lang="ru-RU" dirty="0" smtClean="0">
                <a:solidFill>
                  <a:srgbClr val="002060"/>
                </a:solidFill>
              </a:rPr>
              <a:t>веществ!</a:t>
            </a:r>
          </a:p>
          <a:p>
            <a:endParaRPr lang="ru-RU" dirty="0"/>
          </a:p>
        </p:txBody>
      </p:sp>
      <p:pic>
        <p:nvPicPr>
          <p:cNvPr id="8" name="Рисунок 7" descr="1644890217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065" y="3068960"/>
            <a:ext cx="4501423" cy="3582765"/>
          </a:xfrm>
          <a:prstGeom prst="rect">
            <a:avLst/>
          </a:prstGeom>
        </p:spPr>
      </p:pic>
      <p:pic>
        <p:nvPicPr>
          <p:cNvPr id="11" name="Рисунок 10" descr="164489015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188758" cy="38164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2.Потом мы заменили сухой мох свежим, в результате вода стала фильтроваться гораздо лучше, но мы хотели получить воду ещё чище.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3.Третий вариант фильтра у нас получился такой. Отобрав у мха только верхние части растения (стебель и листья), а также положив уголь в марлю (бинт), мы достигли цели - получили чистейшую воду.</a:t>
            </a:r>
          </a:p>
          <a:p>
            <a:endParaRPr lang="ru-RU" dirty="0"/>
          </a:p>
        </p:txBody>
      </p:sp>
      <p:pic>
        <p:nvPicPr>
          <p:cNvPr id="6" name="Рисунок 5" descr="1644890249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1"/>
            <a:ext cx="3960440" cy="3465385"/>
          </a:xfrm>
          <a:prstGeom prst="rect">
            <a:avLst/>
          </a:prstGeom>
        </p:spPr>
      </p:pic>
      <p:pic>
        <p:nvPicPr>
          <p:cNvPr id="7" name="Рисунок 6" descr="1644890564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2996952"/>
            <a:ext cx="4279333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162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u="sng" dirty="0" smtClean="0">
                <a:solidFill>
                  <a:srgbClr val="002060"/>
                </a:solidFill>
              </a:rPr>
              <a:t/>
            </a:r>
            <a:br>
              <a:rPr lang="ru-RU" sz="2700" u="sng" dirty="0" smtClean="0">
                <a:solidFill>
                  <a:srgbClr val="002060"/>
                </a:solidFill>
              </a:rPr>
            </a:br>
            <a:r>
              <a:rPr lang="ru-RU" sz="2700" u="sng" dirty="0" smtClean="0">
                <a:solidFill>
                  <a:srgbClr val="002060"/>
                </a:solidFill>
              </a:rPr>
              <a:t/>
            </a:r>
            <a:br>
              <a:rPr lang="ru-RU" sz="2700" u="sng" dirty="0" smtClean="0">
                <a:solidFill>
                  <a:srgbClr val="002060"/>
                </a:solidFill>
              </a:rPr>
            </a:br>
            <a:r>
              <a:rPr lang="ru-RU" sz="2700" u="sng" dirty="0" smtClean="0">
                <a:solidFill>
                  <a:srgbClr val="002060"/>
                </a:solidFill>
              </a:rPr>
              <a:t/>
            </a:r>
            <a:br>
              <a:rPr lang="ru-RU" sz="2700" u="sng" dirty="0" smtClean="0">
                <a:solidFill>
                  <a:srgbClr val="002060"/>
                </a:solidFill>
              </a:rPr>
            </a:br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</a:rPr>
              <a:t>4 этап: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</a:rPr>
              <a:t>Определив ещё и то, что мох удерживает тепло, мы решили сшить  какой-нибудь предмет одежды для зимы, смастерили варежку и утеплили её сухим мхом. Вот что у нас получилось!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644890636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2736304" cy="3380140"/>
          </a:xfrm>
          <a:prstGeom prst="rect">
            <a:avLst/>
          </a:prstGeom>
        </p:spPr>
      </p:pic>
      <p:pic>
        <p:nvPicPr>
          <p:cNvPr id="5" name="Содержимое 3" descr="1644890646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3888432" cy="2880320"/>
          </a:xfrm>
          <a:prstGeom prst="rect">
            <a:avLst/>
          </a:prstGeom>
        </p:spPr>
      </p:pic>
      <p:pic>
        <p:nvPicPr>
          <p:cNvPr id="6" name="Рисунок 5" descr="1645055290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21088"/>
            <a:ext cx="3242668" cy="2420888"/>
          </a:xfrm>
          <a:prstGeom prst="rect">
            <a:avLst/>
          </a:prstGeom>
        </p:spPr>
      </p:pic>
      <p:pic>
        <p:nvPicPr>
          <p:cNvPr id="8" name="Рисунок 7" descr="depositphotos_34881289-stock-photo-isolated-on-white-green-mo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708920"/>
            <a:ext cx="2016224" cy="14550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               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Мох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– это необычное, уникальное растение. Оно обладает очень полезными свойствами, которые может использовать человек в разных, а главное сложных и тяжёлых условиях.</a:t>
            </a:r>
          </a:p>
          <a:p>
            <a:endParaRPr lang="ru-RU" dirty="0"/>
          </a:p>
        </p:txBody>
      </p:sp>
      <p:pic>
        <p:nvPicPr>
          <p:cNvPr id="5" name="Рисунок 4" descr="1644890301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96952"/>
            <a:ext cx="4213557" cy="3456384"/>
          </a:xfrm>
          <a:prstGeom prst="rect">
            <a:avLst/>
          </a:prstGeom>
        </p:spPr>
      </p:pic>
      <p:pic>
        <p:nvPicPr>
          <p:cNvPr id="6" name="Содержимое 3" descr="1644890527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996952"/>
            <a:ext cx="4019051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«С чего же всё начиналось?»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398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 во время прогулки на участке детского сада нас привлекли «зелёные наросты» на коре разных деревьев. Мы начали задавать вопросы: «А что это такое? Растение – это или нет? Мешает оно расти деревьям или нет?»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Ольга Сергеевна предложила нам аккуратно взять это неизвестное нам «растение» в группу и внимательно его рассмотреть, а главное получше о нём узнать!</a:t>
            </a:r>
          </a:p>
          <a:p>
            <a:endParaRPr lang="ru-RU" dirty="0"/>
          </a:p>
        </p:txBody>
      </p:sp>
      <p:pic>
        <p:nvPicPr>
          <p:cNvPr id="4" name="Рисунок 3" descr="мхи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4608512" cy="30348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ural-style-wooden-podium-or-display-stands-with-green-moss-on-a-white-background-still-life-for-products-presentation_165109-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6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внимание!</a:t>
            </a:r>
            <a:endParaRPr lang="ru-RU" sz="6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Содержимое 6" descr="16450553043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060847"/>
            <a:ext cx="5832648" cy="43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Гипотезы: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112568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1.Мы предположили, что это растение - мох и он обладает разными полезными свойствами.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Эти полезные свойства можно использовать человеку для улучшения своей жизни (в сложных условиях).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ох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5"/>
            <a:ext cx="5184576" cy="38501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063952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и изучить особенности мхов. Выяснить основные полезные свойства мхов.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Попробовать применить эти свойства в помощь человеку, попавшему в необычные и сложные условия.</a:t>
            </a:r>
          </a:p>
          <a:p>
            <a:pPr lvl="0" algn="just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Провести наблюдения и опыты для изучения особенностей мхов.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выводы о полезных свойствах мхов, используя наши исследования и информацию из различных источников.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Придумать, как можно использовать полезные свойства мхов в сложных для человека ситуациях  и осуществить задуманное.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Ход проекта: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Мы внимательно рассмотрели разные виды мхов.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ля\Downloads\164489006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096344" cy="2448272"/>
          </a:xfrm>
          <a:prstGeom prst="rect">
            <a:avLst/>
          </a:prstGeom>
          <a:noFill/>
        </p:spPr>
      </p:pic>
      <p:pic>
        <p:nvPicPr>
          <p:cNvPr id="7" name="Рисунок 6" descr="1644890043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3240360" cy="2736304"/>
          </a:xfrm>
          <a:prstGeom prst="rect">
            <a:avLst/>
          </a:prstGeom>
        </p:spPr>
      </p:pic>
      <p:pic>
        <p:nvPicPr>
          <p:cNvPr id="5" name="Рисунок 4" descr="1644890366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05064"/>
            <a:ext cx="3138033" cy="2592288"/>
          </a:xfrm>
          <a:prstGeom prst="rect">
            <a:avLst/>
          </a:prstGeom>
        </p:spPr>
      </p:pic>
      <p:pic>
        <p:nvPicPr>
          <p:cNvPr id="8" name="Рисунок 7" descr="depositphotos_34881289-stock-photo-isolated-on-white-green-mo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988840"/>
            <a:ext cx="2286000" cy="1649730"/>
          </a:xfrm>
          <a:prstGeom prst="rect">
            <a:avLst/>
          </a:prstGeom>
        </p:spPr>
      </p:pic>
      <p:pic>
        <p:nvPicPr>
          <p:cNvPr id="2050" name="Picture 2" descr="C:\Users\Оля\Documents\moh_sfagn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941167"/>
            <a:ext cx="1800200" cy="14401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Изучили много книг о мхах, просмотрели видеофильмы и даже посетили Мордовский заповедник.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44890009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456384" cy="2861989"/>
          </a:xfrm>
        </p:spPr>
      </p:pic>
      <p:pic>
        <p:nvPicPr>
          <p:cNvPr id="6" name="Рисунок 5" descr="1644890318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628800"/>
            <a:ext cx="3528392" cy="4536504"/>
          </a:xfrm>
          <a:prstGeom prst="rect">
            <a:avLst/>
          </a:prstGeom>
        </p:spPr>
      </p:pic>
      <p:pic>
        <p:nvPicPr>
          <p:cNvPr id="5" name="Рисунок 4" descr="1645128216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21088"/>
            <a:ext cx="3486613" cy="22768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492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Вместе с родителями и воспитателями мы собрали достаточное количество разных видов мхов и составили свою собственную коллекцию «Мхи наших лесов».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644890028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209834" cy="3384376"/>
          </a:xfrm>
          <a:prstGeom prst="rect">
            <a:avLst/>
          </a:prstGeom>
        </p:spPr>
      </p:pic>
      <p:pic>
        <p:nvPicPr>
          <p:cNvPr id="9" name="Рисунок 8" descr="1644890349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358472" cy="41764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результате мы выяснили, что мох – это растение, но оно отличается от других.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Вот, что мы узнали: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мхов нет корней, есть только небольшие отростки – ризоиды;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 них нет цветов и семян, но есть споры в специальных «коробочках»;</a:t>
            </a:r>
          </a:p>
          <a:p>
            <a:endParaRPr lang="ru-RU" dirty="0"/>
          </a:p>
        </p:txBody>
      </p:sp>
      <p:pic>
        <p:nvPicPr>
          <p:cNvPr id="6" name="Рисунок 5" descr="мох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6048672" cy="3600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Есть стебель и необычные листья;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Мхи растут повсюду, их нельзя встретить только в солёной воде;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Это древнейшие растения (им более 300 млн. лет)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Оля\Documents\Мх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61936"/>
            <a:ext cx="7560840" cy="4507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532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Исследовательский проект «Тайное становится явным» (Какие секреты таит в себе мох?)</vt:lpstr>
      <vt:lpstr>«С чего же всё начиналось?» </vt:lpstr>
      <vt:lpstr>Гипотезы:</vt:lpstr>
      <vt:lpstr>Слайд 4</vt:lpstr>
      <vt:lpstr> Ход проекта: 1 этап Мы внимательно рассмотрели разные виды мхов. </vt:lpstr>
      <vt:lpstr>  Изучили много книг о мхах, просмотрели видеофильмы и даже посетили Мордовский заповедник. </vt:lpstr>
      <vt:lpstr>  Вместе с родителями и воспитателями мы собрали достаточное количество разных видов мхов и составили свою собственную коллекцию «Мхи наших лесов». </vt:lpstr>
      <vt:lpstr>                              В результате мы выяснили, что мох – это растение, но оно отличается от других. Вот, что мы узнали: </vt:lpstr>
      <vt:lpstr>- Есть стебель и необычные листья; - Мхи растут повсюду, их нельзя встретить только в солёной воде; - Это древнейшие растения (им более 300 млн. лет) </vt:lpstr>
      <vt:lpstr>Полезные свойства мха:</vt:lpstr>
      <vt:lpstr>   2 этап - Для определения свойств мха мы проводили опыты. Вот что мы выяснили: </vt:lpstr>
      <vt:lpstr>2)Мы выяснили, что мох очень хорошо удерживает воду, особенно свежий (живой) мох. Хотя и сухой мох тоже способен удерживать влагу. </vt:lpstr>
      <vt:lpstr>3) А ещё мы увидели, что мох не только хорошо впитывает воду, но и имеет способность её очищать, впитывать в себя грязь, а значит вредные вещества. </vt:lpstr>
      <vt:lpstr>4)Мы решили проверить, а может ли мох удерживать ещё и воздух, особенно теплый? Наш эксперимент показал, что может! </vt:lpstr>
      <vt:lpstr>Слайд 15</vt:lpstr>
      <vt:lpstr>Слайд 16</vt:lpstr>
      <vt:lpstr>Слайд 17</vt:lpstr>
      <vt:lpstr>   4 этап: Определив ещё и то, что мох удерживает тепло, мы решили сшить  какой-нибудь предмет одежды для зимы, смастерили варежку и утеплили её сухим мхом. Вот что у нас получилось! </vt:lpstr>
      <vt:lpstr>                     Вывод: 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«Тайное становится явным» (Какие секреты таит в себе мох?)</dc:title>
  <dc:creator>Пользователь Windows</dc:creator>
  <cp:lastModifiedBy>Пользователь Windows</cp:lastModifiedBy>
  <cp:revision>40</cp:revision>
  <dcterms:created xsi:type="dcterms:W3CDTF">2022-02-15T01:19:40Z</dcterms:created>
  <dcterms:modified xsi:type="dcterms:W3CDTF">2022-02-19T16:00:07Z</dcterms:modified>
</cp:coreProperties>
</file>