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9" r:id="rId2"/>
    <p:sldId id="258" r:id="rId3"/>
    <p:sldId id="261" r:id="rId4"/>
    <p:sldId id="262" r:id="rId5"/>
    <p:sldId id="263" r:id="rId6"/>
    <p:sldId id="264" r:id="rId7"/>
    <p:sldId id="265" r:id="rId8"/>
    <p:sldId id="277" r:id="rId9"/>
    <p:sldId id="266" r:id="rId10"/>
    <p:sldId id="267" r:id="rId11"/>
    <p:sldId id="278" r:id="rId12"/>
    <p:sldId id="268" r:id="rId13"/>
    <p:sldId id="276" r:id="rId14"/>
    <p:sldId id="279" r:id="rId15"/>
    <p:sldId id="269" r:id="rId16"/>
    <p:sldId id="270" r:id="rId17"/>
    <p:sldId id="281" r:id="rId18"/>
    <p:sldId id="274" r:id="rId19"/>
    <p:sldId id="280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7" d="100"/>
          <a:sy n="97" d="100"/>
        </p:scale>
        <p:origin x="78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go-green-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44016" y="-164553"/>
            <a:ext cx="9396536" cy="58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8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6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7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00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82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6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3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88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6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4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2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6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843613" y="987576"/>
            <a:ext cx="3872409" cy="273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806489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Объедините формулы</a:t>
            </a:r>
            <a:endParaRPr lang="ru-RU" dirty="0"/>
          </a:p>
        </p:txBody>
      </p:sp>
      <p:pic>
        <p:nvPicPr>
          <p:cNvPr id="6" name="Содержимое 5" descr="hello_html_m2c9ef46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4988" y="1923681"/>
            <a:ext cx="4699015" cy="1176719"/>
          </a:xfrm>
        </p:spPr>
      </p:pic>
      <p:pic>
        <p:nvPicPr>
          <p:cNvPr id="7" name="Рисунок 6" descr="232583_html_27d376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74" y="1275609"/>
            <a:ext cx="2850187" cy="25083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Мощность электрического тока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83718"/>
            <a:ext cx="7200897" cy="2489202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P=U*I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35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"/>
            <a:ext cx="8229600" cy="914400"/>
          </a:xfrm>
        </p:spPr>
        <p:txBody>
          <a:bodyPr/>
          <a:lstStyle/>
          <a:p>
            <a:pPr algn="ctr"/>
            <a:r>
              <a:rPr lang="ru-RU" dirty="0" smtClean="0"/>
              <a:t>Джеймс Уатт</a:t>
            </a:r>
            <a:endParaRPr lang="ru-RU" dirty="0"/>
          </a:p>
        </p:txBody>
      </p:sp>
      <p:pic>
        <p:nvPicPr>
          <p:cNvPr id="4" name="Содержимое 3" descr="1-james-watt-1736-1819-gran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14856"/>
            <a:ext cx="3168352" cy="352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1160621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Шотландский инженер, изобретатель-механик. Усовершенствовал паровую машину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Ньюкомена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Изобрел универсальную паровую машину двойного действия.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Ввёл первую единицу мощности — лошадиную силу.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именем названа единица мощности — Ватт.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clip_image014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094" y="928677"/>
            <a:ext cx="6025302" cy="337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Комплекс упражнений гимнастики для глаз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33" y="1917700"/>
            <a:ext cx="3318933" cy="2489200"/>
          </a:xfrm>
        </p:spPr>
      </p:pic>
    </p:spTree>
    <p:extLst>
      <p:ext uri="{BB962C8B-B14F-4D97-AF65-F5344CB8AC3E}">
        <p14:creationId xmlns:p14="http://schemas.microsoft.com/office/powerpoint/2010/main" val="89145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2161406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Мастерская: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«Лаборатория открытий»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clip_image01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094" y="928677"/>
            <a:ext cx="6025302" cy="337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практике, за единицу измерения работы принимают - 1 кВт*ч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кВт*ч по тарифу стоит 3р93к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orig1574827681c5301f092b66d08e68b0e4aae75514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347614"/>
            <a:ext cx="4617665" cy="259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472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электроэнергии за 2ч работы выбранного Вами электроприбора. Тариф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«Лампочки»</a:t>
            </a:r>
            <a:endParaRPr lang="ru-RU" dirty="0"/>
          </a:p>
        </p:txBody>
      </p:sp>
      <p:pic>
        <p:nvPicPr>
          <p:cNvPr id="3074" name="Picture 2" descr="https://fikiwiki.com/uploads/posts/2022-02/1644880922_8-fikiwiki-com-p-elektrichestvo-krasivie-kartinki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33" y="1917700"/>
            <a:ext cx="3731934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283718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Тема урока: Работа и мощность электрического тока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5100" dirty="0" smtClean="0">
                <a:latin typeface="Times New Roman" panose="02020603050405020304" pitchFamily="18" charset="0"/>
                <a:cs typeface="Times New Roman" pitchFamily="18" charset="0"/>
              </a:rPr>
              <a:t>Достаточный уровень: параграф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изучить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выучить основные формулы;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письменно 12.2,12.5; </a:t>
            </a:r>
          </a:p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уровень: достаточный уровень + разгадать кроссворд по теме «Электрический ток»;</a:t>
            </a:r>
          </a:p>
          <a:p>
            <a:pPr lvl="0"/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qrcoder.ru/code/?%D3%E7%ED%E0%E9%F2%E5+%EC%EE%F9%ED%EE%F1%F2%E8+%E8%EC%E5%FE%F9%E8%F5%F1%FF+%F3+%E2%E0%F1+%E2+%EA%E2%E0%F0%F2%E8%F0%E5+%FD%EB%E5%EA%F2%F0%EE%EF%F0%E8%E1%EE%F0%EE%E2+%28%F2%E5%EB%E5%E2%E8%E7%EE%F0%E0+%E8+%F5%EE%EB%EE%E4%E8%EB%FC%ED%E8%EA%E0%29.+%CF%EE%F1%F7%E8%F2%E0%E9%F2%E5%2C+%F1%EA%EE%EB%FC%EA%EE+%F7%E0%F1%EE%E2+%EE%ED%E8+%F0%E0%E1%EE%F2%E0%FE%F2+%E2+%F2%E5%F7%E5%ED%E8%E5+1+%E4%ED%FF.+%C2%FB%F7%E8%F1%EB%E8%F2%E5+%F1%F2%EE%E8%EC%EE%F1%F2%FC+%FD%EB%E5%EA%F2%F0%EE%FD%ED%E5%F0%E3%E8%E8%2C+%E8%E7%F0%E0%F1%F5%EE%E4%EE%E2%E0%ED%ED%EE%E9+%E8%EC%E8+%E7%E0+%FD%F2%EE+%E2%F0%E5%EC%FF.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9862"/>
            <a:ext cx="885553" cy="8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26" name="Picture 2" descr="https://i.playground.ru/p/1AGqngWuAH4d6VOW_05gs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9622"/>
            <a:ext cx="1296144" cy="7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otofoto.ru/product_img/3661/362514/362514_robot_pylesos_gutrend_sense_410_cherniy_8m.jpg?v=16070612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15766"/>
            <a:ext cx="1083470" cy="10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отография Ноутбук Lenovo V15 gen 2 черный (82KB0003RU) №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7175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4848" y="-92546"/>
            <a:ext cx="8229600" cy="4824536"/>
          </a:xfrm>
        </p:spPr>
        <p:txBody>
          <a:bodyPr>
            <a:normAutofit fontScale="92500" lnSpcReduction="10000"/>
          </a:bodyPr>
          <a:lstStyle/>
          <a:p>
            <a:endParaRPr lang="en-US" sz="1600" dirty="0" smtClean="0"/>
          </a:p>
          <a:p>
            <a:r>
              <a:rPr lang="ru-RU" sz="1600" dirty="0" smtClean="0"/>
              <a:t>а)  Формула электрического  заряда                              </a:t>
            </a:r>
            <a:r>
              <a:rPr lang="en-US" sz="1600" dirty="0" smtClean="0"/>
              <a:t>  </a:t>
            </a:r>
            <a:r>
              <a:rPr lang="ru-RU" sz="1600" dirty="0" smtClean="0"/>
              <a:t>    1)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б) Единицы измерения электрического заряда                2)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    </a:t>
            </a:r>
          </a:p>
          <a:p>
            <a:r>
              <a:rPr lang="ru-RU" sz="1600" dirty="0" smtClean="0"/>
              <a:t>в)  Закон Ома                                                                            3)   </a:t>
            </a:r>
            <a:r>
              <a:rPr lang="en-US" sz="1600" dirty="0" smtClean="0"/>
              <a:t>  </a:t>
            </a:r>
            <a:r>
              <a:rPr lang="ru-RU" sz="1600" dirty="0"/>
              <a:t>А</a:t>
            </a:r>
            <a:r>
              <a:rPr lang="en-US" sz="1600" dirty="0" smtClean="0">
                <a:solidFill>
                  <a:schemeClr val="bg1"/>
                </a:solidFill>
              </a:rPr>
              <a:t>A</a:t>
            </a:r>
            <a:endParaRPr lang="ru-RU" sz="1600" dirty="0" smtClean="0"/>
          </a:p>
          <a:p>
            <a:r>
              <a:rPr lang="ru-RU" sz="1600" dirty="0" smtClean="0"/>
              <a:t>г) Единицы измерения силы тока                                        4)   </a:t>
            </a:r>
          </a:p>
          <a:p>
            <a:endParaRPr lang="ru-RU" sz="1600" dirty="0" smtClean="0"/>
          </a:p>
          <a:p>
            <a:r>
              <a:rPr lang="ru-RU" sz="1600" dirty="0" smtClean="0"/>
              <a:t>д) Прибор для измерения силы тока                                   5)  В</a:t>
            </a:r>
            <a:r>
              <a:rPr lang="ru-RU" sz="1600" dirty="0" smtClean="0">
                <a:solidFill>
                  <a:schemeClr val="bg1"/>
                </a:solidFill>
              </a:rPr>
              <a:t>т</a:t>
            </a:r>
          </a:p>
          <a:p>
            <a:endParaRPr lang="ru-RU" sz="1600" dirty="0" smtClean="0"/>
          </a:p>
          <a:p>
            <a:r>
              <a:rPr lang="ru-RU" sz="1600" dirty="0" smtClean="0"/>
              <a:t>е) Формула напряжения                                                           6)</a:t>
            </a:r>
          </a:p>
          <a:p>
            <a:pPr>
              <a:buNone/>
            </a:pPr>
            <a:r>
              <a:rPr lang="ru-RU" sz="1600" dirty="0" smtClean="0"/>
              <a:t>   </a:t>
            </a:r>
          </a:p>
          <a:p>
            <a:r>
              <a:rPr lang="ru-RU" sz="1600" dirty="0" smtClean="0"/>
              <a:t>ж) Единицы измерения напряжения                                    7)   </a:t>
            </a:r>
            <a:r>
              <a:rPr lang="ru-RU" sz="1600" smtClean="0"/>
              <a:t>Кл</a:t>
            </a:r>
            <a:r>
              <a:rPr lang="ru-RU" sz="1600" smtClean="0">
                <a:solidFill>
                  <a:schemeClr val="bg1"/>
                </a:solidFill>
              </a:rPr>
              <a:t>Кл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err="1" smtClean="0"/>
              <a:t>з</a:t>
            </a:r>
            <a:r>
              <a:rPr lang="ru-RU" sz="1600" dirty="0" smtClean="0"/>
              <a:t>) Прибор для измерения напряжения                                 8)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58002794_1d06c57c565b6873d2c4131a68b8425f_800.gif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6084168" y="127438"/>
            <a:ext cx="736369" cy="716120"/>
          </a:xfrm>
          <a:prstGeom prst="rect">
            <a:avLst/>
          </a:prstGeom>
        </p:spPr>
      </p:pic>
      <p:pic>
        <p:nvPicPr>
          <p:cNvPr id="9" name="Рисунок 8" descr="Amme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843558"/>
            <a:ext cx="864096" cy="428506"/>
          </a:xfrm>
          <a:prstGeom prst="rect">
            <a:avLst/>
          </a:prstGeom>
        </p:spPr>
      </p:pic>
      <p:pic>
        <p:nvPicPr>
          <p:cNvPr id="10" name="Рисунок 9" descr="25287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851670"/>
            <a:ext cx="1008112" cy="448236"/>
          </a:xfrm>
          <a:prstGeom prst="rect">
            <a:avLst/>
          </a:prstGeom>
        </p:spPr>
      </p:pic>
      <p:pic>
        <p:nvPicPr>
          <p:cNvPr id="14" name="Рисунок 13" descr="hello_html_6bfdb78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8" y="4155926"/>
            <a:ext cx="684583" cy="627534"/>
          </a:xfrm>
          <a:prstGeom prst="rect">
            <a:avLst/>
          </a:prstGeom>
        </p:spPr>
      </p:pic>
      <p:pic>
        <p:nvPicPr>
          <p:cNvPr id="15" name="Рисунок 14" descr="file6_html_276c5d9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2931792"/>
            <a:ext cx="2016224" cy="7109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914400"/>
          </a:xfrm>
        </p:spPr>
        <p:txBody>
          <a:bodyPr/>
          <a:lstStyle/>
          <a:p>
            <a:r>
              <a:rPr lang="ru-RU" dirty="0" smtClean="0"/>
              <a:t>Проверка задания	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118103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Напряжение электрического тока</a:t>
            </a:r>
            <a:endParaRPr lang="ru-RU" dirty="0"/>
          </a:p>
        </p:txBody>
      </p:sp>
      <p:pic>
        <p:nvPicPr>
          <p:cNvPr id="4" name="Рисунок 3" descr="hello_html_6bfdb78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987574"/>
            <a:ext cx="3816424" cy="34983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89198"/>
            <a:ext cx="8229600" cy="914400"/>
          </a:xfrm>
        </p:spPr>
        <p:txBody>
          <a:bodyPr/>
          <a:lstStyle/>
          <a:p>
            <a:pPr algn="ctr"/>
            <a:r>
              <a:rPr lang="ru-RU" dirty="0" smtClean="0"/>
              <a:t>Электрический заряд</a:t>
            </a:r>
            <a:endParaRPr lang="ru-RU" dirty="0"/>
          </a:p>
        </p:txBody>
      </p:sp>
      <p:pic>
        <p:nvPicPr>
          <p:cNvPr id="4" name="Рисунок 3" descr="2528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9622"/>
            <a:ext cx="5688632" cy="25293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89198"/>
            <a:ext cx="8229600" cy="914400"/>
          </a:xfrm>
        </p:spPr>
        <p:txBody>
          <a:bodyPr/>
          <a:lstStyle/>
          <a:p>
            <a:pPr algn="ctr"/>
            <a:r>
              <a:rPr lang="ru-RU" dirty="0" smtClean="0"/>
              <a:t>Работа электрического тока</a:t>
            </a:r>
            <a:endParaRPr lang="ru-RU" dirty="0"/>
          </a:p>
        </p:txBody>
      </p:sp>
      <p:pic>
        <p:nvPicPr>
          <p:cNvPr id="5" name="Содержимое 5" descr="hello_html_m2c9ef46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067694"/>
            <a:ext cx="4699015" cy="1176719"/>
          </a:xfrm>
        </p:spPr>
      </p:pic>
    </p:spTree>
    <p:extLst>
      <p:ext uri="{BB962C8B-B14F-4D97-AF65-F5344CB8AC3E}">
        <p14:creationId xmlns:p14="http://schemas.microsoft.com/office/powerpoint/2010/main" val="1387313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Джеймс </a:t>
            </a:r>
            <a:r>
              <a:rPr lang="ru-RU" sz="2400" dirty="0" err="1" smtClean="0"/>
              <a:t>Пресскотт</a:t>
            </a:r>
            <a:r>
              <a:rPr lang="ru-RU" sz="2400" dirty="0" smtClean="0"/>
              <a:t> Джоуль</a:t>
            </a:r>
            <a:endParaRPr lang="ru-RU" sz="2400" dirty="0"/>
          </a:p>
        </p:txBody>
      </p:sp>
      <p:pic>
        <p:nvPicPr>
          <p:cNvPr id="4" name="Содержимое 3" descr="James-Prescott-Jo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9622"/>
            <a:ext cx="2232242" cy="291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134761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Английский физик, один из первооткрывателей закона сохранения энергии</a:t>
            </a:r>
          </a:p>
          <a:p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честь Джоуля названа единица измерения работы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432</TotalTime>
  <Words>160</Words>
  <Application>Microsoft Office PowerPoint</Application>
  <PresentationFormat>Экран (16:9)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Натуральные материалы</vt:lpstr>
      <vt:lpstr>Презентация PowerPoint</vt:lpstr>
      <vt:lpstr>Тема урока: Работа и мощность электрического тока</vt:lpstr>
      <vt:lpstr>Презентация PowerPoint</vt:lpstr>
      <vt:lpstr>Презентация PowerPoint</vt:lpstr>
      <vt:lpstr>Проверка задания </vt:lpstr>
      <vt:lpstr>Напряжение электрического тока</vt:lpstr>
      <vt:lpstr>Электрический заряд</vt:lpstr>
      <vt:lpstr>Работа электрического тока</vt:lpstr>
      <vt:lpstr>Джеймс Пресскотт Джоуль</vt:lpstr>
      <vt:lpstr>Объедините формулы</vt:lpstr>
      <vt:lpstr>Мощность электрического тока</vt:lpstr>
      <vt:lpstr>Джеймс Уатт</vt:lpstr>
      <vt:lpstr>Презентация PowerPoint</vt:lpstr>
      <vt:lpstr>Комплекс упражнений гимнастики для глаз </vt:lpstr>
      <vt:lpstr>Мастерская:  «Лаборатория открытий»</vt:lpstr>
      <vt:lpstr>Презентация PowerPoint</vt:lpstr>
      <vt:lpstr>Презентация PowerPoint</vt:lpstr>
      <vt:lpstr>Задание:</vt:lpstr>
      <vt:lpstr>Рефлексия «Лампочки»</vt:lpstr>
      <vt:lpstr>Домашнее задание: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dimad</dc:creator>
  <cp:lastModifiedBy>Пользователь Windows</cp:lastModifiedBy>
  <cp:revision>43</cp:revision>
  <dcterms:created xsi:type="dcterms:W3CDTF">2021-03-09T18:57:44Z</dcterms:created>
  <dcterms:modified xsi:type="dcterms:W3CDTF">2022-12-05T16:44:22Z</dcterms:modified>
</cp:coreProperties>
</file>