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56" r:id="rId4"/>
    <p:sldId id="257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20CAA-5C5E-41D4-BDD6-C5C8DDE22573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DEEF3-538E-4B3D-8D75-B556435B1B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197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20CAA-5C5E-41D4-BDD6-C5C8DDE22573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DEEF3-538E-4B3D-8D75-B556435B1B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6821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20CAA-5C5E-41D4-BDD6-C5C8DDE22573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DEEF3-538E-4B3D-8D75-B556435B1B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8385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20CAA-5C5E-41D4-BDD6-C5C8DDE22573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DEEF3-538E-4B3D-8D75-B556435B1BC8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504276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20CAA-5C5E-41D4-BDD6-C5C8DDE22573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DEEF3-538E-4B3D-8D75-B556435B1B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6525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20CAA-5C5E-41D4-BDD6-C5C8DDE22573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DEEF3-538E-4B3D-8D75-B556435B1B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77675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20CAA-5C5E-41D4-BDD6-C5C8DDE22573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DEEF3-538E-4B3D-8D75-B556435B1B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8366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20CAA-5C5E-41D4-BDD6-C5C8DDE22573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DEEF3-538E-4B3D-8D75-B556435B1B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8302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20CAA-5C5E-41D4-BDD6-C5C8DDE22573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DEEF3-538E-4B3D-8D75-B556435B1B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675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20CAA-5C5E-41D4-BDD6-C5C8DDE22573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DEEF3-538E-4B3D-8D75-B556435B1B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308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20CAA-5C5E-41D4-BDD6-C5C8DDE22573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DEEF3-538E-4B3D-8D75-B556435B1B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403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20CAA-5C5E-41D4-BDD6-C5C8DDE22573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DEEF3-538E-4B3D-8D75-B556435B1B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657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20CAA-5C5E-41D4-BDD6-C5C8DDE22573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DEEF3-538E-4B3D-8D75-B556435B1B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080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20CAA-5C5E-41D4-BDD6-C5C8DDE22573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DEEF3-538E-4B3D-8D75-B556435B1B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117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20CAA-5C5E-41D4-BDD6-C5C8DDE22573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DEEF3-538E-4B3D-8D75-B556435B1B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5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20CAA-5C5E-41D4-BDD6-C5C8DDE22573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DEEF3-538E-4B3D-8D75-B556435B1B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118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20CAA-5C5E-41D4-BDD6-C5C8DDE22573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DEEF3-538E-4B3D-8D75-B556435B1B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2915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EB20CAA-5C5E-41D4-BDD6-C5C8DDE22573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5FDEEF3-538E-4B3D-8D75-B556435B1B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173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498007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ЧУЛЫМСКИЙ РАЙОН НОВОСИБИРСКОЙ ОБЛАСТИ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КАЗЕННОЕ ОБЩЕОБРАЗОВАТЕЛЬНОЕ УЧРЕЖДЕНИЕ СРЕДНЯЯ ОБЩЕОБРАЗОВАТЕЛЬНАЯ ШКОЛА №1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2743200"/>
            <a:ext cx="9144000" cy="2514600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«Педагогические секреты».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Приложение  к эссе.</a:t>
            </a:r>
            <a:endParaRPr lang="ru-RU" b="1" dirty="0" smtClean="0">
              <a:solidFill>
                <a:schemeClr val="tx1"/>
              </a:solidFill>
            </a:endParaRPr>
          </a:p>
          <a:p>
            <a:endParaRPr lang="ru-RU" dirty="0" smtClean="0"/>
          </a:p>
          <a:p>
            <a:pPr algn="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Татарникова Ольга Николаевна,</a:t>
            </a:r>
          </a:p>
          <a:p>
            <a:pPr algn="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английского языка</a:t>
            </a:r>
          </a:p>
          <a:p>
            <a:pPr algn="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высшей квалификационной категории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3325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В ГРУППАХ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1528"/>
          <a:stretch/>
        </p:blipFill>
        <p:spPr>
          <a:xfrm rot="20768323">
            <a:off x="340232" y="2735763"/>
            <a:ext cx="5523421" cy="35117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t="29658" b="28015"/>
          <a:stretch/>
        </p:blipFill>
        <p:spPr>
          <a:xfrm rot="361649">
            <a:off x="5850816" y="2775427"/>
            <a:ext cx="6081877" cy="3432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753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218364"/>
            <a:ext cx="10364451" cy="1555846"/>
          </a:xfrm>
        </p:spPr>
        <p:txBody>
          <a:bodyPr/>
          <a:lstStyle/>
          <a:p>
            <a:r>
              <a:rPr lang="ru-RU" dirty="0" err="1"/>
              <a:t>Inside-Outside</a:t>
            </a:r>
            <a:r>
              <a:rPr lang="ru-RU" dirty="0"/>
              <a:t> </a:t>
            </a:r>
            <a:r>
              <a:rPr lang="ru-RU" dirty="0" err="1"/>
              <a:t>Circle</a:t>
            </a:r>
            <a:r>
              <a:rPr lang="ru-RU" dirty="0"/>
              <a:t> - «внутренний и внешний круг</a:t>
            </a:r>
            <a:r>
              <a:rPr lang="ru-RU" dirty="0" smtClean="0"/>
              <a:t>»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34826" t="14505" r="35280" b="21316"/>
          <a:stretch/>
        </p:blipFill>
        <p:spPr>
          <a:xfrm>
            <a:off x="242817" y="1992570"/>
            <a:ext cx="3889612" cy="469483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35245" t="13013" r="35175" b="21128"/>
          <a:stretch/>
        </p:blipFill>
        <p:spPr>
          <a:xfrm>
            <a:off x="8107339" y="1992570"/>
            <a:ext cx="3848669" cy="48176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35035" t="7975" r="34860" b="20942"/>
          <a:stretch/>
        </p:blipFill>
        <p:spPr>
          <a:xfrm>
            <a:off x="4115937" y="1487604"/>
            <a:ext cx="3916908" cy="519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37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Quiz-Quiz-Trade – «</a:t>
            </a:r>
            <a:r>
              <a:rPr lang="ru-RU" dirty="0"/>
              <a:t>опроси-опроси-обменяйся карточками»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1157" t="24510" r="16940" b="21590"/>
          <a:stretch/>
        </p:blipFill>
        <p:spPr>
          <a:xfrm rot="20977267">
            <a:off x="433497" y="2579025"/>
            <a:ext cx="5489568" cy="35736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14552" t="26756" r="19851" b="20542"/>
          <a:stretch/>
        </p:blipFill>
        <p:spPr>
          <a:xfrm rot="20827843">
            <a:off x="6087933" y="2936280"/>
            <a:ext cx="5541771" cy="3328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389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«Time-Round- Table»- «</a:t>
            </a:r>
            <a:r>
              <a:rPr lang="ru-RU" dirty="0"/>
              <a:t>круглый </a:t>
            </a:r>
            <a:r>
              <a:rPr lang="ru-RU" dirty="0" smtClean="0"/>
              <a:t>стол»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0163377"/>
              </p:ext>
            </p:extLst>
          </p:nvPr>
        </p:nvGraphicFramePr>
        <p:xfrm>
          <a:off x="3875964" y="3152631"/>
          <a:ext cx="5295332" cy="2306472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2989195"/>
                <a:gridCol w="2306137"/>
              </a:tblGrid>
              <a:tr h="115323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66775" algn="l"/>
                        </a:tabLst>
                      </a:pPr>
                      <a:r>
                        <a:rPr lang="ru-RU" sz="4000" dirty="0">
                          <a:effectLst/>
                        </a:rPr>
                        <a:t>1</a:t>
                      </a:r>
                      <a:endParaRPr lang="ru-RU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66775" algn="l"/>
                        </a:tabLst>
                      </a:pPr>
                      <a:r>
                        <a:rPr lang="ru-RU" sz="4000" dirty="0">
                          <a:effectLst/>
                        </a:rPr>
                        <a:t>2</a:t>
                      </a:r>
                      <a:endParaRPr lang="ru-RU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15323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66775" algn="l"/>
                        </a:tabLst>
                      </a:pPr>
                      <a:r>
                        <a:rPr lang="ru-RU" sz="4000">
                          <a:effectLst/>
                        </a:rPr>
                        <a:t>3</a:t>
                      </a:r>
                      <a:endParaRPr lang="ru-RU" sz="4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66775" algn="l"/>
                        </a:tabLst>
                      </a:pPr>
                      <a:r>
                        <a:rPr lang="ru-RU" sz="4000" dirty="0">
                          <a:effectLst/>
                        </a:rPr>
                        <a:t>4</a:t>
                      </a:r>
                      <a:endParaRPr lang="ru-RU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cxnSp>
        <p:nvCxnSpPr>
          <p:cNvPr id="5" name="Прямая со стрелкой 4"/>
          <p:cNvCxnSpPr/>
          <p:nvPr/>
        </p:nvCxnSpPr>
        <p:spPr>
          <a:xfrm flipV="1">
            <a:off x="5732060" y="4995081"/>
            <a:ext cx="1828800" cy="2729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5732060" y="3466531"/>
            <a:ext cx="1978926" cy="1364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4558352" y="3684896"/>
            <a:ext cx="0" cy="131018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8147713" y="3603009"/>
            <a:ext cx="13648" cy="139207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12276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194</TotalTime>
  <Words>52</Words>
  <Application>Microsoft Office PowerPoint</Application>
  <PresentationFormat>Широкоэкранный</PresentationFormat>
  <Paragraphs>15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Times New Roman</vt:lpstr>
      <vt:lpstr>Tw Cen MT</vt:lpstr>
      <vt:lpstr>Капля</vt:lpstr>
      <vt:lpstr>ЧУЛЫМСКИЙ РАЙОН НОВОСИБИРСКОЙ ОБЛАСТИ МУНИЦИПАЛЬНОЕ КАЗЕННОЕ ОБЩЕОБРАЗОВАТЕЛЬНОЕ УЧРЕЖДЕНИЕ СРЕДНЯЯ ОБЩЕОБРАЗОВАТЕЛЬНАЯ ШКОЛА №1 </vt:lpstr>
      <vt:lpstr>РАБОТА В ГРУППАХ</vt:lpstr>
      <vt:lpstr>Inside-Outside Circle - «внутренний и внешний круг» </vt:lpstr>
      <vt:lpstr>Quiz-Quiz-Trade – «опроси-опроси-обменяйся карточками» </vt:lpstr>
      <vt:lpstr>«Time-Round- Table»- «круглый стол»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User-PC</dc:creator>
  <cp:lastModifiedBy>User-PC</cp:lastModifiedBy>
  <cp:revision>5</cp:revision>
  <dcterms:created xsi:type="dcterms:W3CDTF">2023-05-22T04:35:03Z</dcterms:created>
  <dcterms:modified xsi:type="dcterms:W3CDTF">2023-05-22T07:49:35Z</dcterms:modified>
</cp:coreProperties>
</file>