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4" r:id="rId11"/>
    <p:sldId id="265" r:id="rId12"/>
    <p:sldId id="266" r:id="rId13"/>
    <p:sldId id="267" r:id="rId14"/>
    <p:sldId id="270" r:id="rId15"/>
    <p:sldId id="269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2" autoAdjust="0"/>
    <p:restoredTop sz="94660"/>
  </p:normalViewPr>
  <p:slideViewPr>
    <p:cSldViewPr>
      <p:cViewPr varScale="1">
        <p:scale>
          <a:sx n="69" d="100"/>
          <a:sy n="69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56207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Слаймовое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расследование»</a:t>
            </a:r>
          </a:p>
        </p:txBody>
      </p:sp>
      <p:pic>
        <p:nvPicPr>
          <p:cNvPr id="1026" name="Picture 2" descr="C:\Users\007\Desktop\a1cf2e66464ea7042ef4c34e36e26b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128"/>
            <a:ext cx="4866310" cy="43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1015" y="4010287"/>
            <a:ext cx="3891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Автор: Даньшин Степан</a:t>
            </a:r>
          </a:p>
          <a:p>
            <a:pPr algn="r"/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Дошкольные группы МБОУ СОШ №6</a:t>
            </a:r>
          </a:p>
          <a:p>
            <a:pPr algn="r"/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Г.Югорск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08" y="3031378"/>
            <a:ext cx="3466728" cy="508918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Флаффи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0674" y="3270575"/>
            <a:ext cx="29626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«Умный» </a:t>
            </a:r>
            <a:r>
              <a:rPr lang="ru-RU" sz="25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5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8432" y="6115505"/>
            <a:ext cx="29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  </a:t>
            </a:r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Глосси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4259"/>
            <a:ext cx="2764494" cy="2764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" t="-9887" r="586" b="3637"/>
          <a:stretch/>
        </p:blipFill>
        <p:spPr>
          <a:xfrm>
            <a:off x="5336181" y="-17120"/>
            <a:ext cx="3228289" cy="3299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32" y="3663801"/>
            <a:ext cx="3105872" cy="24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3672408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Айсберг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140968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Магнитный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242691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Баттер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" y="209178"/>
            <a:ext cx="4187957" cy="2355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920"/>
            <a:ext cx="2693720" cy="2693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97" y="3831342"/>
            <a:ext cx="4286842" cy="24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Польза или вред </a:t>
            </a:r>
            <a:r>
              <a:rPr lang="ru-RU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слайма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85" y="971600"/>
            <a:ext cx="8507288" cy="57697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Польза </a:t>
            </a:r>
            <a:r>
              <a:rPr lang="ru-RU" sz="40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слайма</a:t>
            </a:r>
            <a:endParaRPr lang="ru-RU" sz="40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1) Игрушка - </a:t>
            </a:r>
            <a:r>
              <a:rPr lang="ru-RU" sz="31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антистресс</a:t>
            </a: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2) Развивает мелкую моторику, творчество, воображение, осязание;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3) Помощь во время уборки! Например, можно чистить клавиатуру ноутбука, салон автомобиля от пыли.</a:t>
            </a:r>
          </a:p>
          <a:p>
            <a:endParaRPr lang="ru-RU" sz="21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Вред </a:t>
            </a:r>
            <a:r>
              <a:rPr lang="ru-RU" sz="40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слайма</a:t>
            </a:r>
            <a:endParaRPr lang="ru-RU" sz="40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1) может отвлекать от важных занятий;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2) может передавать микробы из рук в руки;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0000CC"/>
                </a:solidFill>
                <a:latin typeface="Bookman Old Style" panose="02050604050505020204" pitchFamily="18" charset="0"/>
              </a:rPr>
              <a:t>3) может проявиться аллергическая реакция на компоненты;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2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Меры предосторожности при игре со </a:t>
            </a:r>
            <a:r>
              <a:rPr lang="ru-RU" sz="3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слаймом</a:t>
            </a: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1) нужно мыть руки перед игрой и после;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2) иметь свой собственный </a:t>
            </a:r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endParaRPr lang="ru-RU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3) протирать место игры с ним;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4) хранить только в герметичной упаковке;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5) не допускать попадания в рот и глаза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4061065"/>
            <a:ext cx="3851920" cy="2567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29052"/>
            <a:ext cx="2258251" cy="25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C6C81D-6C35-4EC6-A572-4EBC612B9975}"/>
              </a:ext>
            </a:extLst>
          </p:cNvPr>
          <p:cNvSpPr txBox="1"/>
          <p:nvPr/>
        </p:nvSpPr>
        <p:spPr>
          <a:xfrm>
            <a:off x="323528" y="1916832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Изготовление </a:t>
            </a:r>
            <a:r>
              <a:rPr lang="ru-RU" sz="48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слаймов</a:t>
            </a:r>
            <a:r>
              <a:rPr lang="ru-RU" sz="4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7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188640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Эксперимент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№1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116645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Рецепт: 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картофельный крахмал - 200г; 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кондиционер для волос – 200г.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8C1363-3A01-4E2F-8509-D81EF45690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" b="11538"/>
          <a:stretch/>
        </p:blipFill>
        <p:spPr>
          <a:xfrm>
            <a:off x="467544" y="1003208"/>
            <a:ext cx="3565439" cy="44420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A3BFEE-F5A1-4354-89A9-A01539BE4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7046"/>
            <a:ext cx="3543824" cy="44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AF8678-6C64-4E06-B3B7-ADAE071AC966}"/>
              </a:ext>
            </a:extLst>
          </p:cNvPr>
          <p:cNvSpPr txBox="1"/>
          <p:nvPr/>
        </p:nvSpPr>
        <p:spPr>
          <a:xfrm>
            <a:off x="107504" y="6021288"/>
            <a:ext cx="8748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Вывод: 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По ощущениям, данный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 похож на мягкий пластилин</a:t>
            </a:r>
            <a:r>
              <a:rPr lang="ru-RU" sz="200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C5696E-8BA7-4C80-90C6-1590B2C16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0" y="836712"/>
            <a:ext cx="3435846" cy="4581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A1D62D-91CA-4543-B4A4-80EEFC100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6" y="836712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846"/>
            <a:ext cx="4548010" cy="835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9254" y="6118268"/>
            <a:ext cx="7989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Рецепт: 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Клей ПВА – 150 г.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Тетраборат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 натрия - 10 мл.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Пищевой краситель.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A2BB8FA-3592-4439-90C7-FB3257D8E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7" y="1129873"/>
            <a:ext cx="3448690" cy="45982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DF8E90-F214-48AF-A274-39D47BF2B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2306"/>
            <a:ext cx="3448690" cy="45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824BE5-087D-4BAB-AFE9-399EDD3EB976}"/>
              </a:ext>
            </a:extLst>
          </p:cNvPr>
          <p:cNvSpPr txBox="1"/>
          <p:nvPr/>
        </p:nvSpPr>
        <p:spPr>
          <a:xfrm>
            <a:off x="0" y="566124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Вывод: 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В результате получился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, который хорошо тянется, держит форму некоторое время, а потом растекается. </a:t>
            </a:r>
          </a:p>
          <a:p>
            <a:pPr algn="ctr"/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Следов не оставляет. Таким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слаймом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 очень хорошо, удобно играть.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A7E4CD-D3A1-4359-94DE-D0CFBCBD3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715766" cy="36210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716241-C9DA-4891-83E4-BFB7CA39D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21" y="185445"/>
            <a:ext cx="2602559" cy="3470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A5EE4B-4DCC-407D-B471-71B5B57B0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28" y="2148955"/>
            <a:ext cx="2602559" cy="34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7995" y="111841"/>
            <a:ext cx="4548010" cy="792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311F30-BAE2-4CA2-8ECE-26166DAB90EC}"/>
              </a:ext>
            </a:extLst>
          </p:cNvPr>
          <p:cNvSpPr txBox="1"/>
          <p:nvPr/>
        </p:nvSpPr>
        <p:spPr>
          <a:xfrm>
            <a:off x="179512" y="5758352"/>
            <a:ext cx="878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Рецепт: 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Силикатный клей – 2 пузырька, зубная паста – 1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ч.л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., гель для бритья – 2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ч.л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.,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тетраборат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 натрия (загуститель) – 1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ч.л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, гуашь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E924D8-A846-4D48-B8A8-4ED7E29E3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7" y="903929"/>
            <a:ext cx="3567989" cy="47573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9319DF-9911-423F-882B-9D4DE89B7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903929"/>
            <a:ext cx="3567989" cy="47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923"/>
            <a:ext cx="8568952" cy="6300391"/>
          </a:xfrm>
        </p:spPr>
      </p:pic>
    </p:spTree>
    <p:extLst>
      <p:ext uri="{BB962C8B-B14F-4D97-AF65-F5344CB8AC3E}">
        <p14:creationId xmlns:p14="http://schemas.microsoft.com/office/powerpoint/2010/main" val="13227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04794D-5BDC-43B2-8E49-3DFF273D06B6}"/>
              </a:ext>
            </a:extLst>
          </p:cNvPr>
          <p:cNvSpPr txBox="1"/>
          <p:nvPr/>
        </p:nvSpPr>
        <p:spPr>
          <a:xfrm>
            <a:off x="263860" y="6021288"/>
            <a:ext cx="8856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Вывод: </a:t>
            </a:r>
            <a:r>
              <a:rPr lang="ru-RU" sz="2000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 получился пышным, мягким, тянущимся, пузырчатым.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B587BB-8402-4449-A1F5-B8BC2B149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9" b="13964"/>
          <a:stretch/>
        </p:blipFill>
        <p:spPr>
          <a:xfrm>
            <a:off x="4911993" y="1072838"/>
            <a:ext cx="3558285" cy="47123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2722EA-81AE-4256-85FD-84E9A7572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r="11001" b="15616"/>
          <a:stretch/>
        </p:blipFill>
        <p:spPr>
          <a:xfrm>
            <a:off x="467544" y="548680"/>
            <a:ext cx="37995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9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019580"/>
            <a:ext cx="3956010" cy="36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48" y="1124744"/>
            <a:ext cx="8784976" cy="50405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Узнать историю происхождения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слаймов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Рассмотреть некоторые виды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слаймов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Изучить химический состав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слаймов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Определить, полезен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вреден;</a:t>
            </a:r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Найти рецепты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слаймов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попробовать изготовить их в домашних условиях;</a:t>
            </a:r>
            <a: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Сделать выводы на основе полученных данных. </a:t>
            </a:r>
            <a:endParaRPr lang="ru-RU" sz="2000" b="1" dirty="0">
              <a:solidFill>
                <a:srgbClr val="0000CC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4036" y="0"/>
            <a:ext cx="8507288" cy="949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Задачи: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858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Гипотеза: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Можно изготовить </a:t>
            </a:r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в домашних условиях и использовать его в качестве игрушки.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Объект исследования: 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Игрушка </a:t>
            </a:r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Предмет исследования: 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Химический состав лизуна, вредные и полезные свойства лизуна.</a:t>
            </a:r>
          </a:p>
          <a:p>
            <a:pPr>
              <a:lnSpc>
                <a:spcPct val="170000"/>
              </a:lnSpc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60" y="2924944"/>
            <a:ext cx="657084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9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Методы исследования: </a:t>
            </a:r>
            <a:b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14" y="980728"/>
            <a:ext cx="864096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1. Поиск и анализ информации в Интернете;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2. Изучение литературы по данной теме;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3. Практический эксперимент;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4. Обобщение.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62969"/>
            <a:ext cx="4104456" cy="31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9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Что такое </a:t>
            </a:r>
            <a:r>
              <a:rPr lang="ru-RU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</a:t>
            </a:r>
            <a:r>
              <a:rPr lang="ru-RU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112628"/>
          </a:xfrm>
        </p:spPr>
      </p:pic>
    </p:spTree>
    <p:extLst>
      <p:ext uri="{BB962C8B-B14F-4D97-AF65-F5344CB8AC3E}">
        <p14:creationId xmlns:p14="http://schemas.microsoft.com/office/powerpoint/2010/main" val="11356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1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и свойства </a:t>
            </a:r>
            <a:r>
              <a:rPr lang="ru-RU" sz="40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слайма</a:t>
            </a: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58358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Основные компоненты </a:t>
            </a:r>
            <a:r>
              <a:rPr lang="ru-RU" sz="2400" b="1" dirty="0" err="1">
                <a:solidFill>
                  <a:srgbClr val="0000CC"/>
                </a:solidFill>
                <a:latin typeface="Bookman Old Style" panose="02050604050505020204" pitchFamily="18" charset="0"/>
              </a:rPr>
              <a:t>слайма</a:t>
            </a:r>
            <a:r>
              <a:rPr lang="ru-RU" sz="24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: вода, загуститель, краситель, пищевой консервант.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BF5ABF-18E4-46B2-8B33-3A801F5C1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7" y="764704"/>
            <a:ext cx="2619985" cy="3493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F596AF-1B54-4593-A1CA-4399A23FB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3" y="2011313"/>
            <a:ext cx="2799805" cy="37330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4DC957B-26BF-41C7-BDBC-D2B0AD2F8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30" y="779039"/>
            <a:ext cx="2604028" cy="34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093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Виды </a:t>
            </a:r>
            <a:r>
              <a:rPr lang="ru-RU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слаймов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58" y="3145081"/>
            <a:ext cx="3981128" cy="554154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Ориджинал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5548" y="3098623"/>
            <a:ext cx="406845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«Жвачка для рук».</a:t>
            </a:r>
            <a:r>
              <a:rPr lang="ru-RU" sz="2800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4222" y="6188718"/>
            <a:ext cx="4480714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Слайм</a:t>
            </a:r>
            <a:r>
              <a:rPr lang="ru-RU" sz="28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-попрыгунчик</a:t>
            </a:r>
            <a:r>
              <a:rPr lang="ru-RU" sz="2800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110266"/>
            <a:ext cx="3486150" cy="1962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29360"/>
            <a:ext cx="3274044" cy="2444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8" y="1048314"/>
            <a:ext cx="2619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352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«Слаймовое расследование»</vt:lpstr>
      <vt:lpstr>Презентация PowerPoint</vt:lpstr>
      <vt:lpstr>Презентация PowerPoint</vt:lpstr>
      <vt:lpstr>1. Узнать историю происхождения слаймов;  2. Рассмотреть некоторые виды слаймов;  3. Изучить химический состав слаймов;  4. Определить, полезен слайм или вреден; 5. Найти рецепты слаймов и попробовать изготовить их в домашних условиях; 6. Сделать выводы на основе полученных данных. </vt:lpstr>
      <vt:lpstr>Презентация PowerPoint</vt:lpstr>
      <vt:lpstr>Методы исследования:  </vt:lpstr>
      <vt:lpstr>Что такое Слайм?</vt:lpstr>
      <vt:lpstr>Состав и свойства слайма  </vt:lpstr>
      <vt:lpstr>Виды слаймов</vt:lpstr>
      <vt:lpstr>Флаффи слайм </vt:lpstr>
      <vt:lpstr>Айсберг слайм </vt:lpstr>
      <vt:lpstr>Польза или вред слайма</vt:lpstr>
      <vt:lpstr>Меры предосторожности при игре со слаймом: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User</cp:lastModifiedBy>
  <cp:revision>65</cp:revision>
  <dcterms:created xsi:type="dcterms:W3CDTF">2022-03-07T09:18:55Z</dcterms:created>
  <dcterms:modified xsi:type="dcterms:W3CDTF">2023-10-31T14:55:55Z</dcterms:modified>
</cp:coreProperties>
</file>