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08" r:id="rId2"/>
    <p:sldId id="262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5" r:id="rId11"/>
    <p:sldId id="273" r:id="rId12"/>
    <p:sldId id="305" r:id="rId13"/>
    <p:sldId id="306" r:id="rId14"/>
    <p:sldId id="286" r:id="rId15"/>
    <p:sldId id="274" r:id="rId16"/>
    <p:sldId id="293" r:id="rId17"/>
    <p:sldId id="294" r:id="rId18"/>
    <p:sldId id="295" r:id="rId19"/>
    <p:sldId id="299" r:id="rId20"/>
    <p:sldId id="296" r:id="rId21"/>
    <p:sldId id="297" r:id="rId22"/>
    <p:sldId id="298" r:id="rId23"/>
    <p:sldId id="300" r:id="rId24"/>
    <p:sldId id="301" r:id="rId25"/>
    <p:sldId id="302" r:id="rId26"/>
    <p:sldId id="303" r:id="rId27"/>
    <p:sldId id="304" r:id="rId28"/>
    <p:sldId id="307" r:id="rId29"/>
    <p:sldId id="26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7D0D"/>
    <a:srgbClr val="072A04"/>
    <a:srgbClr val="A2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89" autoAdjust="0"/>
  </p:normalViewPr>
  <p:slideViewPr>
    <p:cSldViewPr>
      <p:cViewPr varScale="1">
        <p:scale>
          <a:sx n="86" d="100"/>
          <a:sy n="86" d="100"/>
        </p:scale>
        <p:origin x="-15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file:///C:\Users\home\Downloads\&#1089;&#1086;&#1089;&#1085;&#1072;.jpg" TargetMode="External"/><Relationship Id="rId7" Type="http://schemas.openxmlformats.org/officeDocument/2006/relationships/image" Target="file:///C:\Users\home\Downloads\&#1087;&#1080;&#1093;&#1090;&#1072;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file:///C:\Users\home\Downloads\&#1077;&#1083;&#1100;%20&#1083;&#1077;&#1090;&#1086;.jpg" TargetMode="External"/><Relationship Id="rId4" Type="http://schemas.openxmlformats.org/officeDocument/2006/relationships/image" Target="../media/image26.jpeg"/><Relationship Id="rId9" Type="http://schemas.openxmlformats.org/officeDocument/2006/relationships/image" Target="file:///C:\Users\home\Downloads\&#1076;&#1091;&#1073;%202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file:///C:\Users\home\Downloads\&#1079;&#1074;&#1077;&#1088;&#1080;.jpg" TargetMode="Externa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file:///C:\Users\home\Downloads\&#1084;&#1077;&#1076;&#1074;&#1077;&#1078;&#1072;&#1090;&#1072;.jpg" TargetMode="External"/><Relationship Id="rId18" Type="http://schemas.openxmlformats.org/officeDocument/2006/relationships/image" Target="../media/image38.jpeg"/><Relationship Id="rId3" Type="http://schemas.openxmlformats.org/officeDocument/2006/relationships/image" Target="file:///C:\Users\home\Downloads\&#1079;&#1072;&#1103;&#1094;%20&#1092;.jpeg" TargetMode="External"/><Relationship Id="rId21" Type="http://schemas.openxmlformats.org/officeDocument/2006/relationships/image" Target="file:///C:\Users\home\Downloads\&#1073;&#1072;&#1088;&#1089;&#1091;&#1095;&#1072;&#1090;&#1072;%20&#1092;.jpg" TargetMode="External"/><Relationship Id="rId7" Type="http://schemas.openxmlformats.org/officeDocument/2006/relationships/image" Target="file:///C:\Users\home\Downloads\&#1074;&#1086;&#1083;&#1082;%20&#1092;.jpg" TargetMode="External"/><Relationship Id="rId12" Type="http://schemas.openxmlformats.org/officeDocument/2006/relationships/image" Target="../media/image35.jpeg"/><Relationship Id="rId17" Type="http://schemas.openxmlformats.org/officeDocument/2006/relationships/image" Target="file:///C:\Users\home\Downloads\&#1077;&#1078;&#1072;&#1090;&#1072;.jpg" TargetMode="External"/><Relationship Id="rId2" Type="http://schemas.openxmlformats.org/officeDocument/2006/relationships/image" Target="../media/image30.jpeg"/><Relationship Id="rId16" Type="http://schemas.openxmlformats.org/officeDocument/2006/relationships/image" Target="../media/image37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file:///C:\Users\home\Downloads\&#1084;&#1077;&#1076;&#1074;&#1077;&#1076;&#1100;%20&#1092;.jpg" TargetMode="External"/><Relationship Id="rId5" Type="http://schemas.openxmlformats.org/officeDocument/2006/relationships/image" Target="file:///C:\Users\home\Downloads\&#1079;&#1072;&#1081;&#1095;&#1072;&#1090;&#1072;.jpg" TargetMode="External"/><Relationship Id="rId15" Type="http://schemas.openxmlformats.org/officeDocument/2006/relationships/image" Target="file:///C:\Users\home\Downloads\&#1077;&#1078;%20&#1092;.jpg" TargetMode="External"/><Relationship Id="rId10" Type="http://schemas.openxmlformats.org/officeDocument/2006/relationships/image" Target="../media/image34.jpeg"/><Relationship Id="rId19" Type="http://schemas.openxmlformats.org/officeDocument/2006/relationships/image" Target="file:///C:\Users\home\Downloads\&#1073;&#1072;&#1088;&#1089;&#1091;&#1082;%20&#1092;.jpg" TargetMode="External"/><Relationship Id="rId4" Type="http://schemas.openxmlformats.org/officeDocument/2006/relationships/image" Target="../media/image31.jpeg"/><Relationship Id="rId9" Type="http://schemas.openxmlformats.org/officeDocument/2006/relationships/image" Target="file:///C:\Users\home\Downloads\&#1074;&#1086;&#1083;&#1095;&#1072;&#1090;&#1072;.jpg" TargetMode="External"/><Relationship Id="rId1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file:///C:\Users\home\Downloads\&#1073;&#1086;&#1073;&#1088;&#1103;&#1090;&#1072;%20&#1092;.jpg" TargetMode="External"/><Relationship Id="rId18" Type="http://schemas.openxmlformats.org/officeDocument/2006/relationships/image" Target="../media/image48.jpeg"/><Relationship Id="rId3" Type="http://schemas.openxmlformats.org/officeDocument/2006/relationships/image" Target="file:///C:\Users\home\Downloads\&#1083;&#1080;&#1089;.jpg" TargetMode="External"/><Relationship Id="rId21" Type="http://schemas.openxmlformats.org/officeDocument/2006/relationships/image" Target="file:///C:\Users\home\Downloads\&#1088;&#1099;&#1089;&#1103;&#1090;&#1072;.jpg" TargetMode="External"/><Relationship Id="rId7" Type="http://schemas.openxmlformats.org/officeDocument/2006/relationships/image" Target="file:///C:\Users\home\Downloads\&#1083;&#1086;&#1089;&#1100;%20&#1092;.jpg" TargetMode="External"/><Relationship Id="rId12" Type="http://schemas.openxmlformats.org/officeDocument/2006/relationships/image" Target="../media/image45.jpeg"/><Relationship Id="rId17" Type="http://schemas.openxmlformats.org/officeDocument/2006/relationships/image" Target="file:///C:\Users\home\Downloads\&#1073;&#1077;&#1083;&#1100;&#1095;&#1072;&#1090;&#1072;%20&#1092;.php" TargetMode="External"/><Relationship Id="rId2" Type="http://schemas.openxmlformats.org/officeDocument/2006/relationships/image" Target="../media/image40.jpeg"/><Relationship Id="rId16" Type="http://schemas.openxmlformats.org/officeDocument/2006/relationships/image" Target="../media/image47.jpeg"/><Relationship Id="rId20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file:///C:\Users\home\Downloads\&#1073;&#1086;&#1073;&#1077;&#1088;%20&#1092;.jpg" TargetMode="External"/><Relationship Id="rId5" Type="http://schemas.openxmlformats.org/officeDocument/2006/relationships/image" Target="file:///C:\Users\home\Downloads\&#1083;&#1080;&#1089;&#1103;&#1090;&#1072;%20&#1092;.jpg" TargetMode="External"/><Relationship Id="rId15" Type="http://schemas.openxmlformats.org/officeDocument/2006/relationships/image" Target="file:///C:\Users\home\Downloads\&#1073;&#1077;&#1083;&#1082;&#1072;%20&#1092;.jpg" TargetMode="External"/><Relationship Id="rId10" Type="http://schemas.openxmlformats.org/officeDocument/2006/relationships/image" Target="../media/image44.jpeg"/><Relationship Id="rId19" Type="http://schemas.openxmlformats.org/officeDocument/2006/relationships/image" Target="file:///C:\Users\home\Downloads\&#1088;&#1099;&#1089;&#1100;%20&#1092;.jpg" TargetMode="External"/><Relationship Id="rId4" Type="http://schemas.openxmlformats.org/officeDocument/2006/relationships/image" Target="../media/image41.jpeg"/><Relationship Id="rId9" Type="http://schemas.openxmlformats.org/officeDocument/2006/relationships/image" Target="file:///C:\Users\home\Downloads\&#1083;&#1086;&#1089;&#1103;&#1090;&#1072;%20&#1092;.jpg" TargetMode="External"/><Relationship Id="rId1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7" Type="http://schemas.openxmlformats.org/officeDocument/2006/relationships/image" Target="file:///C:\Users\home\Downloads\&#1084;&#1080;&#1088;%20&#1074;&#1086;&#1076;&#1099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file:///C:\Users\home\Downloads\&#1083;&#1077;&#1089;&#1085;&#1072;&#1103;%20&#1087;&#1086;&#1083;&#1103;&#1085;&#1082;&#1072;%202.jpeg" TargetMode="External"/><Relationship Id="rId4" Type="http://schemas.openxmlformats.org/officeDocument/2006/relationships/image" Target="../media/image50.jpeg"/><Relationship Id="rId9" Type="http://schemas.openxmlformats.org/officeDocument/2006/relationships/image" Target="file:///C:\Users\home\Downloads\&#1087;&#1090;&#1080;&#1094;&#1099;%20&#1083;&#1077;&#1090;&#1072;&#1102;&#1090;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file:///C:\Users\home\Downloads\&#1083;&#1077;&#1089;%20&#1085;&#1072;&#1096;.jpg" TargetMode="Externa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file:///C:\Users\home\Desktop\&#1101;&#1082;&#1086;&#1083;&#1103;&#1090;&#1072;.jpg" TargetMode="Externa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ome\Downloads\&#1060;&#1086;&#1085;%20&#1079;&#1077;&#1083;.%20&#1074;&#1086;&#1083;&#1085;&#1072;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file:///C:\Users\home\Downloads\&#1083;&#1080;&#1089;&#1090;%20&#1082;&#1083;&#1077;&#1085;.jpg" TargetMode="External"/><Relationship Id="rId7" Type="http://schemas.openxmlformats.org/officeDocument/2006/relationships/image" Target="file:///C:\Users\home\Downloads\&#1083;&#1080;&#1089;&#1090;%20&#1073;&#1077;&#1088;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file:///C:\Users\home\Downloads\&#1082;&#1083;&#1077;&#1085;.jpeg" TargetMode="External"/><Relationship Id="rId4" Type="http://schemas.openxmlformats.org/officeDocument/2006/relationships/image" Target="../media/image4.jpeg"/><Relationship Id="rId9" Type="http://schemas.openxmlformats.org/officeDocument/2006/relationships/image" Target="file:///C:\Users\home\Downloads\&#1073;&#1077;&#1088;&#1077;&#1079;&#1099;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file:///C:\Users\home\Downloads\&#1088;&#1103;&#1073;&#1080;&#1085;&#1072;.jpg" TargetMode="External"/><Relationship Id="rId7" Type="http://schemas.openxmlformats.org/officeDocument/2006/relationships/image" Target="file:///C:\Users\home\Downloads\&#1076;&#1091;&#1073;.pn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file:///C:\Users\home\Downloads\&#1083;&#1080;&#1089;&#1090;%20&#1076;&#1091;&#1073;%202.png" TargetMode="External"/><Relationship Id="rId4" Type="http://schemas.openxmlformats.org/officeDocument/2006/relationships/image" Target="../media/image8.png"/><Relationship Id="rId9" Type="http://schemas.openxmlformats.org/officeDocument/2006/relationships/image" Target="file:///C:\Users\home\Downloads\&#1083;&#1080;&#1089;&#1090;%20&#1088;&#1103;&#1073;.jp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file:///C:\Users\home\Downloads\&#1083;&#1080;&#1089;&#1090;%20&#1086;&#1089;&#1080;&#1085;.jpg" TargetMode="External"/><Relationship Id="rId7" Type="http://schemas.openxmlformats.org/officeDocument/2006/relationships/image" Target="file:///C:\Users\home\Downloads\&#1083;&#1080;&#1089;&#1090;%20&#1080;&#1074;&#1099;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file:///C:\Users\home\Downloads\&#1086;&#1089;&#1080;&#1085;&#1072;%20&#1082;&#1088;.jpg" TargetMode="External"/><Relationship Id="rId4" Type="http://schemas.openxmlformats.org/officeDocument/2006/relationships/image" Target="../media/image12.jpeg"/><Relationship Id="rId9" Type="http://schemas.openxmlformats.org/officeDocument/2006/relationships/image" Target="file:///C:\Users\home\Downloads\&#1080;&#1074;&#1072;.jp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file:///C:\Users\home\Downloads\&#1078;&#1077;&#1083;&#1091;&#1076;&#1080;%202.jpg" TargetMode="External"/><Relationship Id="rId7" Type="http://schemas.openxmlformats.org/officeDocument/2006/relationships/image" Target="file:///C:\Users\home\Downloads\&#1082;&#1072;&#1096;&#1090;&#1072;&#1085;&#1099;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file:///C:\Users\home\Downloads\&#1076;&#1091;&#1073;%202.jpg" TargetMode="External"/><Relationship Id="rId4" Type="http://schemas.openxmlformats.org/officeDocument/2006/relationships/image" Target="../media/image16.jpeg"/><Relationship Id="rId9" Type="http://schemas.openxmlformats.org/officeDocument/2006/relationships/image" Target="file:///C:\Users\home\Downloads\&#1082;&#1072;&#1096;&#1090;&#1072;&#1085;%202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file:///C:\Users\home\Downloads\&#1103;&#1075;&#1086;&#1076;&#1099;%20&#1088;&#1103;&#1073;&#1080;&#1085;&#1099;" TargetMode="External"/><Relationship Id="rId7" Type="http://schemas.openxmlformats.org/officeDocument/2006/relationships/image" Target="file:///C:\Users\home\Downloads\&#1086;&#1088;&#1077;&#1093;%202.jpg" TargetMode="Externa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file:///C:\Users\home\Downloads\&#1088;&#1103;&#1073;&#1080;&#1085;&#1072;.jpg" TargetMode="External"/><Relationship Id="rId4" Type="http://schemas.openxmlformats.org/officeDocument/2006/relationships/image" Target="../media/image7.jpeg"/><Relationship Id="rId9" Type="http://schemas.openxmlformats.org/officeDocument/2006/relationships/image" Target="file:///C:\Users\home\Downloads\&#1086;&#1088;&#1077;&#1096;&#1085;&#1080;&#1082;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file:///C:\Users\home\Downloads\&#1096;&#1080;&#1096;&#1082;&#1072;%20&#1077;&#1083;&#1080;.jpg" TargetMode="External"/><Relationship Id="rId7" Type="http://schemas.openxmlformats.org/officeDocument/2006/relationships/image" Target="file:///C:\Users\home\Downloads\&#1096;&#1080;&#1096;&#1082;&#1072;%20&#1089;&#1086;&#1089;&#1085;&#1099;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file:///C:\Users\home\Downloads\&#1077;&#1083;&#1100;%20&#1089;%20&#1096;&#1080;&#1096;&#1082;&#1072;&#1084;&#1080;.jpg" TargetMode="External"/><Relationship Id="rId4" Type="http://schemas.openxmlformats.org/officeDocument/2006/relationships/image" Target="../media/image23.jpeg"/><Relationship Id="rId9" Type="http://schemas.openxmlformats.org/officeDocument/2006/relationships/image" Target="file:///C:\Users\home\Downloads\&#1089;&#1086;&#1089;&#1085;&#1072;%202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file:///C:\Users\home\Downloads\&#1073;&#1077;&#1088;&#1077;&#1079;&#1099;.jpg" TargetMode="External"/><Relationship Id="rId7" Type="http://schemas.openxmlformats.org/officeDocument/2006/relationships/image" Target="file:///C:\Users\home\Downloads\&#1080;&#1074;&#1072;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file:///C:\Users\home\Downloads\&#1076;&#1091;&#1073;%202.jpg" TargetMode="External"/><Relationship Id="rId4" Type="http://schemas.openxmlformats.org/officeDocument/2006/relationships/image" Target="../media/image16.jpeg"/><Relationship Id="rId9" Type="http://schemas.openxmlformats.org/officeDocument/2006/relationships/image" Target="file:///C:\Users\home\Downloads\&#1077;&#1083;&#1100;%20&#1083;&#1077;&#1090;&#1086;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зел. волна.jpg" descr="C:\Users\home\Downloads\Фон зел. волна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6929486" cy="654032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b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800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43042" y="428604"/>
            <a:ext cx="60722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 «Детский сад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 Новосокольники»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0" y="2500306"/>
            <a:ext cx="4572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3600" b="1" dirty="0" smtClean="0">
                <a:ln/>
                <a:solidFill>
                  <a:srgbClr val="157D0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«ОЛИМПИАДА ПРИРОДОЛЮБИЯ»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14942" y="5286388"/>
            <a:ext cx="3357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Воспитатель: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Курчанова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И.В.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сна.jpg" descr="C:\Users\home\Downloads\сосна.jpg"/>
          <p:cNvPicPr>
            <a:picLocks noChangeAspect="1"/>
          </p:cNvPicPr>
          <p:nvPr/>
        </p:nvPicPr>
        <p:blipFill>
          <a:blip r:embed="rId2" r:link="rId3" cstate="print"/>
          <a:srcRect r="-399" b="5901"/>
          <a:stretch>
            <a:fillRect/>
          </a:stretch>
        </p:blipFill>
        <p:spPr>
          <a:xfrm>
            <a:off x="0" y="0"/>
            <a:ext cx="4303365" cy="3501008"/>
          </a:xfrm>
          <a:prstGeom prst="rect">
            <a:avLst/>
          </a:prstGeom>
        </p:spPr>
      </p:pic>
      <p:pic>
        <p:nvPicPr>
          <p:cNvPr id="3" name="ель лето.jpg" descr="C:\Users\home\Downloads\ель лето.jpg"/>
          <p:cNvPicPr>
            <a:picLocks noChangeAspect="1"/>
          </p:cNvPicPr>
          <p:nvPr/>
        </p:nvPicPr>
        <p:blipFill>
          <a:blip r:embed="rId4" r:link="rId5" cstate="print"/>
          <a:stretch>
            <a:fillRect/>
          </a:stretch>
        </p:blipFill>
        <p:spPr>
          <a:xfrm>
            <a:off x="0" y="3429000"/>
            <a:ext cx="4283968" cy="3429000"/>
          </a:xfrm>
          <a:prstGeom prst="rect">
            <a:avLst/>
          </a:prstGeom>
        </p:spPr>
      </p:pic>
      <p:pic>
        <p:nvPicPr>
          <p:cNvPr id="4" name="пихта.jpg" descr="C:\Users\home\Downloads\пихта.jpg"/>
          <p:cNvPicPr>
            <a:picLocks noChangeAspect="1"/>
          </p:cNvPicPr>
          <p:nvPr/>
        </p:nvPicPr>
        <p:blipFill>
          <a:blip r:embed="rId6" r:link="rId7" cstate="print"/>
          <a:stretch>
            <a:fillRect/>
          </a:stretch>
        </p:blipFill>
        <p:spPr>
          <a:xfrm>
            <a:off x="4283968" y="0"/>
            <a:ext cx="4860032" cy="3429000"/>
          </a:xfrm>
          <a:prstGeom prst="rect">
            <a:avLst/>
          </a:prstGeom>
        </p:spPr>
      </p:pic>
      <p:pic>
        <p:nvPicPr>
          <p:cNvPr id="5" name="дуб 2.jpg" descr="C:\Users\home\Downloads\дуб 2.jpg"/>
          <p:cNvPicPr>
            <a:picLocks noChangeAspect="1"/>
          </p:cNvPicPr>
          <p:nvPr/>
        </p:nvPicPr>
        <p:blipFill>
          <a:blip r:embed="rId8" r:link="rId9" cstate="print"/>
          <a:stretch>
            <a:fillRect/>
          </a:stretch>
        </p:blipFill>
        <p:spPr>
          <a:xfrm>
            <a:off x="4283968" y="3429000"/>
            <a:ext cx="4860032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зел. волна.jpg" descr="C:\Users\home\Downloads\Фон зел. волна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72A04"/>
                </a:solidFill>
              </a:rPr>
              <a:t>ЗВЕРИ</a:t>
            </a:r>
            <a:endParaRPr lang="ru-RU" b="1" dirty="0">
              <a:solidFill>
                <a:srgbClr val="072A04"/>
              </a:solidFill>
            </a:endParaRPr>
          </a:p>
        </p:txBody>
      </p:sp>
      <p:pic>
        <p:nvPicPr>
          <p:cNvPr id="5" name="звери.jpg" descr="C:\Users\home\Downloads\звери.jpg"/>
          <p:cNvPicPr>
            <a:picLocks noChangeAspect="1"/>
          </p:cNvPicPr>
          <p:nvPr/>
        </p:nvPicPr>
        <p:blipFill>
          <a:blip r:embed="rId4" r:link="rId5" cstate="print"/>
          <a:stretch>
            <a:fillRect/>
          </a:stretch>
        </p:blipFill>
        <p:spPr>
          <a:xfrm>
            <a:off x="1403648" y="1556792"/>
            <a:ext cx="6480720" cy="4752528"/>
          </a:xfrm>
          <a:prstGeom prst="rect">
            <a:avLst/>
          </a:prstGeom>
          <a:ln w="57150">
            <a:solidFill>
              <a:srgbClr val="072A04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яц ф.jpeg" descr="C:\Users\home\Downloads\заяц ф.jpeg"/>
          <p:cNvPicPr>
            <a:picLocks noChangeAspect="1"/>
          </p:cNvPicPr>
          <p:nvPr/>
        </p:nvPicPr>
        <p:blipFill>
          <a:blip r:embed="rId2" r:link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зайчата.jpg" descr="C:\Users\home\Downloads\зайчата.jpg"/>
          <p:cNvPicPr>
            <a:picLocks noChangeAspect="1"/>
          </p:cNvPicPr>
          <p:nvPr/>
        </p:nvPicPr>
        <p:blipFill>
          <a:blip r:embed="rId4" r:link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волк ф.jpg" descr="C:\Users\home\Downloads\волк ф.jpg"/>
          <p:cNvPicPr>
            <a:picLocks noChangeAspect="1"/>
          </p:cNvPicPr>
          <p:nvPr/>
        </p:nvPicPr>
        <p:blipFill>
          <a:blip r:embed="rId6" r:link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волчата.jpg" descr="C:\Users\home\Downloads\волчата.jpg"/>
          <p:cNvPicPr>
            <a:picLocks noChangeAspect="1"/>
          </p:cNvPicPr>
          <p:nvPr/>
        </p:nvPicPr>
        <p:blipFill>
          <a:blip r:embed="rId8" r:link="rId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медведь ф.jpg" descr="C:\Users\home\Downloads\медведь ф.jpg"/>
          <p:cNvPicPr>
            <a:picLocks noChangeAspect="1"/>
          </p:cNvPicPr>
          <p:nvPr/>
        </p:nvPicPr>
        <p:blipFill>
          <a:blip r:embed="rId10" r:link="rId11" cstate="print"/>
          <a:srcRect b="55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медвежата.jpg" descr="C:\Users\home\Downloads\медвежата.jpg"/>
          <p:cNvPicPr>
            <a:picLocks noChangeAspect="1"/>
          </p:cNvPicPr>
          <p:nvPr/>
        </p:nvPicPr>
        <p:blipFill>
          <a:blip r:embed="rId12" r:link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еж ф.jpg" descr="C:\Users\home\Downloads\еж ф.jpg"/>
          <p:cNvPicPr>
            <a:picLocks noChangeAspect="1"/>
          </p:cNvPicPr>
          <p:nvPr/>
        </p:nvPicPr>
        <p:blipFill>
          <a:blip r:embed="rId14" r:link="rId1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ежата.jpg" descr="C:\Users\home\Downloads\ежата.jpg"/>
          <p:cNvPicPr>
            <a:picLocks noChangeAspect="1"/>
          </p:cNvPicPr>
          <p:nvPr/>
        </p:nvPicPr>
        <p:blipFill>
          <a:blip r:embed="rId16" r:link="rId17" cstate="print"/>
          <a:srcRect r="1167" b="112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барсук ф.jpg" descr="C:\Users\home\Downloads\барсук ф.jpg"/>
          <p:cNvPicPr>
            <a:picLocks noChangeAspect="1"/>
          </p:cNvPicPr>
          <p:nvPr/>
        </p:nvPicPr>
        <p:blipFill>
          <a:blip r:embed="rId18" r:link="rId1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барсучата ф.jpg" descr="C:\Users\home\Downloads\барсучата ф.jpg"/>
          <p:cNvPicPr>
            <a:picLocks noChangeAspect="1"/>
          </p:cNvPicPr>
          <p:nvPr/>
        </p:nvPicPr>
        <p:blipFill>
          <a:blip r:embed="rId20" r:link="rId21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ис.jpg" descr="C:\Users\home\Downloads\лис.jpg"/>
          <p:cNvPicPr>
            <a:picLocks noChangeAspect="1"/>
          </p:cNvPicPr>
          <p:nvPr/>
        </p:nvPicPr>
        <p:blipFill>
          <a:blip r:embed="rId2" r:link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лисята ф.jpg" descr="C:\Users\home\Downloads\лисята ф.jpg"/>
          <p:cNvPicPr>
            <a:picLocks noChangeAspect="1"/>
          </p:cNvPicPr>
          <p:nvPr/>
        </p:nvPicPr>
        <p:blipFill>
          <a:blip r:embed="rId4" r:link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лось ф.jpg" descr="C:\Users\home\Downloads\лось ф.jpg"/>
          <p:cNvPicPr>
            <a:picLocks noChangeAspect="1"/>
          </p:cNvPicPr>
          <p:nvPr/>
        </p:nvPicPr>
        <p:blipFill>
          <a:blip r:embed="rId6" r:link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лосята ф.jpg" descr="C:\Users\home\Downloads\лосята ф.jpg"/>
          <p:cNvPicPr>
            <a:picLocks noChangeAspect="1"/>
          </p:cNvPicPr>
          <p:nvPr/>
        </p:nvPicPr>
        <p:blipFill>
          <a:blip r:embed="rId8" r:link="rId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бобер ф.jpg" descr="C:\Users\home\Downloads\бобер ф.jpg"/>
          <p:cNvPicPr>
            <a:picLocks noChangeAspect="1"/>
          </p:cNvPicPr>
          <p:nvPr/>
        </p:nvPicPr>
        <p:blipFill>
          <a:blip r:embed="rId10" r:link="rId1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бобрята ф.jpg" descr="C:\Users\home\Downloads\бобрята ф.jpg"/>
          <p:cNvPicPr>
            <a:picLocks noChangeAspect="1"/>
          </p:cNvPicPr>
          <p:nvPr/>
        </p:nvPicPr>
        <p:blipFill>
          <a:blip r:embed="rId12" r:link="rId13" cstate="print"/>
          <a:srcRect b="769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белка ф.jpg" descr="C:\Users\home\Downloads\белка ф.jpg"/>
          <p:cNvPicPr>
            <a:picLocks noChangeAspect="1"/>
          </p:cNvPicPr>
          <p:nvPr/>
        </p:nvPicPr>
        <p:blipFill>
          <a:blip r:embed="rId14" r:link="rId15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9" name="бельчата ф.php" descr="C:\Users\home\Downloads\бельчата ф.php"/>
          <p:cNvPicPr>
            <a:picLocks noChangeAspect="1"/>
          </p:cNvPicPr>
          <p:nvPr/>
        </p:nvPicPr>
        <p:blipFill>
          <a:blip r:embed="rId16" r:link="rId1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ысь ф.jpg" descr="C:\Users\home\Downloads\рысь ф.jpg"/>
          <p:cNvPicPr>
            <a:picLocks noChangeAspect="1"/>
          </p:cNvPicPr>
          <p:nvPr/>
        </p:nvPicPr>
        <p:blipFill>
          <a:blip r:embed="rId18" r:link="rId1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ысята.jpg" descr="C:\Users\home\Downloads\рысята.jpg"/>
          <p:cNvPicPr>
            <a:picLocks noChangeAspect="1"/>
          </p:cNvPicPr>
          <p:nvPr/>
        </p:nvPicPr>
        <p:blipFill>
          <a:blip r:embed="rId20" r:link="rId21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Фон зел. волна.jpg" descr="C:\Users\home\Downloads\Фон зел. волна.jpg"/>
          <p:cNvPicPr>
            <a:picLocks noChangeAspect="1"/>
          </p:cNvPicPr>
          <p:nvPr/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72A04"/>
                </a:solidFill>
              </a:rPr>
              <a:t>ИГРА  «Земля, воздух, вода»</a:t>
            </a:r>
            <a:endParaRPr lang="ru-RU" b="1" dirty="0">
              <a:solidFill>
                <a:srgbClr val="072A04"/>
              </a:solidFill>
            </a:endParaRPr>
          </a:p>
        </p:txBody>
      </p:sp>
      <p:pic>
        <p:nvPicPr>
          <p:cNvPr id="7" name="лесная полянка 2.jpeg" descr="C:\Users\home\Downloads\лесная полянка 2.jpeg"/>
          <p:cNvPicPr>
            <a:picLocks noGrp="1" noChangeAspect="1"/>
          </p:cNvPicPr>
          <p:nvPr>
            <p:ph idx="1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179512" y="1484784"/>
            <a:ext cx="4176464" cy="2376263"/>
          </a:xfrm>
          <a:ln w="57150">
            <a:solidFill>
              <a:srgbClr val="072A04"/>
            </a:solidFill>
          </a:ln>
        </p:spPr>
      </p:pic>
      <p:pic>
        <p:nvPicPr>
          <p:cNvPr id="8" name="мир воды.jpg" descr="C:\Users\home\Downloads\мир воды.jpg"/>
          <p:cNvPicPr>
            <a:picLocks noChangeAspect="1"/>
          </p:cNvPicPr>
          <p:nvPr/>
        </p:nvPicPr>
        <p:blipFill>
          <a:blip r:embed="rId6" r:link="rId7" cstate="print"/>
          <a:stretch>
            <a:fillRect/>
          </a:stretch>
        </p:blipFill>
        <p:spPr>
          <a:xfrm>
            <a:off x="2483768" y="4077072"/>
            <a:ext cx="4211960" cy="2592288"/>
          </a:xfrm>
          <a:prstGeom prst="rect">
            <a:avLst/>
          </a:prstGeom>
          <a:ln w="57150">
            <a:solidFill>
              <a:srgbClr val="072A04"/>
            </a:solidFill>
          </a:ln>
        </p:spPr>
      </p:pic>
      <p:pic>
        <p:nvPicPr>
          <p:cNvPr id="9" name="птицы летают.jpg" descr="C:\Users\home\Downloads\птицы летают.jpg"/>
          <p:cNvPicPr>
            <a:picLocks noChangeAspect="1"/>
          </p:cNvPicPr>
          <p:nvPr/>
        </p:nvPicPr>
        <p:blipFill>
          <a:blip r:embed="rId8" r:link="rId9" cstate="print"/>
          <a:stretch>
            <a:fillRect/>
          </a:stretch>
        </p:blipFill>
        <p:spPr>
          <a:xfrm>
            <a:off x="4572000" y="1484784"/>
            <a:ext cx="4392488" cy="2376264"/>
          </a:xfrm>
          <a:prstGeom prst="rect">
            <a:avLst/>
          </a:prstGeom>
          <a:ln w="57150">
            <a:solidFill>
              <a:srgbClr val="072A04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зел. волна.jpg" descr="C:\Users\home\Downloads\Фон зел. волна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72A04"/>
                </a:solidFill>
              </a:rPr>
              <a:t>ПРАВИЛА ПОВЕДЕНИЯ В ЛЕСУ</a:t>
            </a:r>
            <a:endParaRPr lang="ru-RU" b="1" dirty="0">
              <a:solidFill>
                <a:srgbClr val="072A04"/>
              </a:solidFill>
            </a:endParaRPr>
          </a:p>
        </p:txBody>
      </p:sp>
      <p:pic>
        <p:nvPicPr>
          <p:cNvPr id="5" name="лес наш.jpg" descr="C:\Users\home\Downloads\лес наш.jpg"/>
          <p:cNvPicPr>
            <a:picLocks noChangeAspect="1"/>
          </p:cNvPicPr>
          <p:nvPr/>
        </p:nvPicPr>
        <p:blipFill>
          <a:blip r:embed="rId4" r:link="rId5" cstate="print"/>
          <a:stretch>
            <a:fillRect/>
          </a:stretch>
        </p:blipFill>
        <p:spPr>
          <a:xfrm>
            <a:off x="1547664" y="1412776"/>
            <a:ext cx="6120680" cy="4896544"/>
          </a:xfrm>
          <a:prstGeom prst="rect">
            <a:avLst/>
          </a:prstGeom>
          <a:ln w="57150">
            <a:solidFill>
              <a:srgbClr val="072A04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зел. волна.jpg" descr="C:\Users\home\Downloads\Фон зел. волна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A20000"/>
                </a:solidFill>
              </a:rPr>
              <a:t>Не разоряйте птичьи гнезда!</a:t>
            </a:r>
            <a:endParaRPr lang="ru-RU" b="1" dirty="0">
              <a:solidFill>
                <a:srgbClr val="A20000"/>
              </a:solidFill>
            </a:endParaRPr>
          </a:p>
        </p:txBody>
      </p:sp>
      <p:pic>
        <p:nvPicPr>
          <p:cNvPr id="5" name="Picture 2" descr="C:\Users\Home\Desktop\фоны\Рисунок1.jpg"/>
          <p:cNvPicPr>
            <a:picLocks noChangeAspect="1" noChangeArrowheads="1"/>
          </p:cNvPicPr>
          <p:nvPr/>
        </p:nvPicPr>
        <p:blipFill>
          <a:blip r:embed="rId4" cstate="print"/>
          <a:srcRect t="1515" r="5416"/>
          <a:stretch>
            <a:fillRect/>
          </a:stretch>
        </p:blipFill>
        <p:spPr bwMode="auto">
          <a:xfrm>
            <a:off x="2123728" y="1340768"/>
            <a:ext cx="396044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72A04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зел. волна.jpg" descr="C:\Users\home\Downloads\Фон зел. волна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Не разоряйте муравейники!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4" descr="C:\Users\Home\Desktop\правило 2.jpg"/>
          <p:cNvPicPr>
            <a:picLocks noChangeAspect="1" noChangeArrowheads="1"/>
          </p:cNvPicPr>
          <p:nvPr/>
        </p:nvPicPr>
        <p:blipFill>
          <a:blip r:embed="rId4" cstate="print"/>
          <a:srcRect t="15013" r="1890"/>
          <a:stretch>
            <a:fillRect/>
          </a:stretch>
        </p:blipFill>
        <p:spPr bwMode="auto">
          <a:xfrm>
            <a:off x="1691680" y="1628800"/>
            <a:ext cx="5760640" cy="4392488"/>
          </a:xfrm>
          <a:prstGeom prst="rect">
            <a:avLst/>
          </a:prstGeom>
          <a:ln w="57150">
            <a:solidFill>
              <a:srgbClr val="072A0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зел. волна.jpg" descr="C:\Users\home\Downloads\Фон зел. волна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Не забирайте домой лесных животных!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11" descr="3"/>
          <p:cNvPicPr>
            <a:picLocks noChangeAspect="1" noChangeArrowheads="1"/>
          </p:cNvPicPr>
          <p:nvPr/>
        </p:nvPicPr>
        <p:blipFill>
          <a:blip r:embed="rId4" cstate="print"/>
          <a:srcRect r="2568" b="12472"/>
          <a:stretch>
            <a:fillRect/>
          </a:stretch>
        </p:blipFill>
        <p:spPr bwMode="auto">
          <a:xfrm>
            <a:off x="1763688" y="1484784"/>
            <a:ext cx="5904656" cy="4464496"/>
          </a:xfrm>
          <a:prstGeom prst="rect">
            <a:avLst/>
          </a:prstGeom>
          <a:noFill/>
          <a:ln w="57150">
            <a:solidFill>
              <a:srgbClr val="072A04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зел. волна.jpg" descr="C:\Users\home\Downloads\Фон зел. волна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Не ловите и не обижайте насекомых!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Home\Desktop\Рисунок4.jpg"/>
          <p:cNvPicPr>
            <a:picLocks noChangeAspect="1" noChangeArrowheads="1"/>
          </p:cNvPicPr>
          <p:nvPr/>
        </p:nvPicPr>
        <p:blipFill>
          <a:blip r:embed="rId4" cstate="print"/>
          <a:srcRect r="-530" b="17122"/>
          <a:stretch>
            <a:fillRect/>
          </a:stretch>
        </p:blipFill>
        <p:spPr bwMode="auto">
          <a:xfrm>
            <a:off x="251520" y="1772816"/>
            <a:ext cx="5400600" cy="4392488"/>
          </a:xfrm>
          <a:prstGeom prst="rect">
            <a:avLst/>
          </a:prstGeom>
          <a:ln w="57150">
            <a:solidFill>
              <a:srgbClr val="072A0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Home\Desktop\фоны\правило 7.jpg"/>
          <p:cNvPicPr>
            <a:picLocks noChangeAspect="1" noChangeArrowheads="1"/>
          </p:cNvPicPr>
          <p:nvPr/>
        </p:nvPicPr>
        <p:blipFill>
          <a:blip r:embed="rId5" cstate="print"/>
          <a:srcRect l="2357" t="986" r="10280"/>
          <a:stretch>
            <a:fillRect/>
          </a:stretch>
        </p:blipFill>
        <p:spPr bwMode="auto">
          <a:xfrm>
            <a:off x="6012160" y="1268760"/>
            <a:ext cx="2880320" cy="4583432"/>
          </a:xfrm>
          <a:prstGeom prst="rect">
            <a:avLst/>
          </a:prstGeom>
          <a:ln w="57150">
            <a:solidFill>
              <a:srgbClr val="072A0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зел. волна.jpg" descr="C:\Users\home\Downloads\Фон зел. волна.jpg"/>
          <p:cNvPicPr>
            <a:picLocks noChangeAspect="1"/>
          </p:cNvPicPr>
          <p:nvPr/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7"/>
            <a:ext cx="7702624" cy="1584175"/>
          </a:xfrm>
        </p:spPr>
        <p:txBody>
          <a:bodyPr/>
          <a:lstStyle/>
          <a:p>
            <a:r>
              <a:rPr lang="ru-RU" b="1" dirty="0" smtClean="0">
                <a:solidFill>
                  <a:srgbClr val="072A04"/>
                </a:solidFill>
                <a:cs typeface="Aharoni" pitchFamily="2" charset="-79"/>
              </a:rPr>
              <a:t>ЭКОЛЯТА – молодые защитники ПРИРОДЫ!</a:t>
            </a:r>
            <a:endParaRPr lang="ru-RU" b="1" dirty="0">
              <a:solidFill>
                <a:srgbClr val="072A04"/>
              </a:solidFill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эколята.jpg" descr="C:\Users\home\Desktop\эколята.jpg"/>
          <p:cNvPicPr>
            <a:picLocks noChangeAspect="1"/>
          </p:cNvPicPr>
          <p:nvPr/>
        </p:nvPicPr>
        <p:blipFill>
          <a:blip r:embed="rId4" r:link="rId5" cstate="print"/>
          <a:stretch>
            <a:fillRect/>
          </a:stretch>
        </p:blipFill>
        <p:spPr>
          <a:xfrm>
            <a:off x="755576" y="2060849"/>
            <a:ext cx="7560840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зел. волна.jpg" descr="C:\Users\home\Downloads\Фон зел. волна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Не рвите редкие цветы!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Home\Desktop\правило 6.jpg"/>
          <p:cNvPicPr>
            <a:picLocks noChangeAspect="1" noChangeArrowheads="1"/>
          </p:cNvPicPr>
          <p:nvPr/>
        </p:nvPicPr>
        <p:blipFill>
          <a:blip r:embed="rId4" cstate="print"/>
          <a:srcRect l="9124" b="3205"/>
          <a:stretch>
            <a:fillRect/>
          </a:stretch>
        </p:blipFill>
        <p:spPr bwMode="auto">
          <a:xfrm>
            <a:off x="1691680" y="1500174"/>
            <a:ext cx="5832648" cy="4377098"/>
          </a:xfrm>
          <a:prstGeom prst="rect">
            <a:avLst/>
          </a:prstGeom>
          <a:noFill/>
          <a:ln w="57150">
            <a:solidFill>
              <a:srgbClr val="072A04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зел. волна.jpg" descr="C:\Users\home\Downloads\Фон зел. волна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Не шумите в лесу!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3" descr="C:\Users\Home\Desktop\фоны\правило 8.jpg"/>
          <p:cNvPicPr>
            <a:picLocks noChangeAspect="1" noChangeArrowheads="1"/>
          </p:cNvPicPr>
          <p:nvPr/>
        </p:nvPicPr>
        <p:blipFill>
          <a:blip r:embed="rId4" cstate="print"/>
          <a:srcRect l="9169" t="1847" r="1233" b="-135"/>
          <a:stretch>
            <a:fillRect/>
          </a:stretch>
        </p:blipFill>
        <p:spPr bwMode="auto">
          <a:xfrm>
            <a:off x="1619672" y="1412776"/>
            <a:ext cx="6192688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зел. волна.jpg" descr="C:\Users\home\Downloads\Фон зел. волна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Не оставляйте мусор в лесу!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3" descr="C:\Users\Home\Desktop\правило 10.jpg"/>
          <p:cNvPicPr>
            <a:picLocks noChangeAspect="1" noChangeArrowheads="1"/>
          </p:cNvPicPr>
          <p:nvPr/>
        </p:nvPicPr>
        <p:blipFill>
          <a:blip r:embed="rId4" cstate="print"/>
          <a:srcRect t="4315" r="40961"/>
          <a:stretch>
            <a:fillRect/>
          </a:stretch>
        </p:blipFill>
        <p:spPr bwMode="auto">
          <a:xfrm>
            <a:off x="1691680" y="1412776"/>
            <a:ext cx="5472608" cy="4464496"/>
          </a:xfrm>
          <a:prstGeom prst="rect">
            <a:avLst/>
          </a:prstGeom>
          <a:noFill/>
          <a:ln w="57150">
            <a:solidFill>
              <a:srgbClr val="072A04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зел. волна.jpg" descr="C:\Users\home\Downloads\Фон зел. волна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Не разжигайте костер в лесу без взрослых!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3" descr="C:\Users\Home\Desktop\правило 9.jpg"/>
          <p:cNvPicPr>
            <a:picLocks noChangeAspect="1" noChangeArrowheads="1"/>
          </p:cNvPicPr>
          <p:nvPr/>
        </p:nvPicPr>
        <p:blipFill>
          <a:blip r:embed="rId4" cstate="print"/>
          <a:srcRect t="14090" r="-204"/>
          <a:stretch>
            <a:fillRect/>
          </a:stretch>
        </p:blipFill>
        <p:spPr bwMode="auto">
          <a:xfrm>
            <a:off x="1475656" y="1556792"/>
            <a:ext cx="5976664" cy="4248472"/>
          </a:xfrm>
          <a:prstGeom prst="rect">
            <a:avLst/>
          </a:prstGeom>
          <a:noFill/>
          <a:ln w="57150">
            <a:solidFill>
              <a:srgbClr val="072A04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зел. волна.jpg" descr="C:\Users\home\Downloads\Фон зел. волна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Не бейте стекло в лесу!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3" descr="C:\Users\Home\Desktop\правило 11.jpg"/>
          <p:cNvPicPr>
            <a:picLocks noChangeAspect="1" noChangeArrowheads="1"/>
          </p:cNvPicPr>
          <p:nvPr/>
        </p:nvPicPr>
        <p:blipFill>
          <a:blip r:embed="rId4" cstate="print"/>
          <a:srcRect t="8463" r="12223"/>
          <a:stretch>
            <a:fillRect/>
          </a:stretch>
        </p:blipFill>
        <p:spPr bwMode="auto">
          <a:xfrm>
            <a:off x="1547664" y="1700808"/>
            <a:ext cx="5976664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72A04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зел. волна.jpg" descr="C:\Users\home\Downloads\Фон зел. волна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Не портите несъедобные грибы!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3" descr="C:\Users\Home\Desktop\правило 13.jpg"/>
          <p:cNvPicPr>
            <a:picLocks noChangeAspect="1" noChangeArrowheads="1"/>
          </p:cNvPicPr>
          <p:nvPr/>
        </p:nvPicPr>
        <p:blipFill>
          <a:blip r:embed="rId4" cstate="print"/>
          <a:srcRect t="4447" r="14679"/>
          <a:stretch>
            <a:fillRect/>
          </a:stretch>
        </p:blipFill>
        <p:spPr bwMode="auto">
          <a:xfrm>
            <a:off x="1475656" y="1628800"/>
            <a:ext cx="6048672" cy="4464496"/>
          </a:xfrm>
          <a:prstGeom prst="rect">
            <a:avLst/>
          </a:prstGeom>
          <a:ln w="57150">
            <a:solidFill>
              <a:srgbClr val="072A0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зел. волна.jpg" descr="C:\Users\home\Downloads\Фон зел. волна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Не вырывайте растения с корнем!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3" descr="C:\Users\Home\Desktop\правило 14.jpg"/>
          <p:cNvPicPr>
            <a:picLocks noChangeAspect="1" noChangeArrowheads="1"/>
          </p:cNvPicPr>
          <p:nvPr/>
        </p:nvPicPr>
        <p:blipFill>
          <a:blip r:embed="rId4" cstate="print"/>
          <a:srcRect t="9017" r="14247"/>
          <a:stretch>
            <a:fillRect/>
          </a:stretch>
        </p:blipFill>
        <p:spPr bwMode="auto">
          <a:xfrm>
            <a:off x="1547664" y="1700808"/>
            <a:ext cx="5976664" cy="4104456"/>
          </a:xfrm>
          <a:prstGeom prst="rect">
            <a:avLst/>
          </a:prstGeom>
          <a:ln w="57150">
            <a:solidFill>
              <a:srgbClr val="072A0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зел. волна.jpg" descr="C:\Users\home\Downloads\Фон зел. волна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Не вырезайте надписи на деревьях!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Home\Desktop\правило 12.jpg"/>
          <p:cNvPicPr>
            <a:picLocks noChangeAspect="1" noChangeArrowheads="1"/>
          </p:cNvPicPr>
          <p:nvPr/>
        </p:nvPicPr>
        <p:blipFill>
          <a:blip r:embed="rId4" cstate="print"/>
          <a:srcRect t="4436" r="21394"/>
          <a:stretch>
            <a:fillRect/>
          </a:stretch>
        </p:blipFill>
        <p:spPr bwMode="auto">
          <a:xfrm>
            <a:off x="2123728" y="1340768"/>
            <a:ext cx="3744416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72A0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лес и дет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C:\Documents and Settings\Loner\Рабочий стол\ЭКОЛЯТА\konkurs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658615"/>
          </a:xfrm>
        </p:spPr>
        <p:txBody>
          <a:bodyPr>
            <a:normAutofit/>
          </a:bodyPr>
          <a:lstStyle/>
          <a:p>
            <a:r>
              <a:rPr lang="ru-RU" sz="6000" b="1" smtClean="0">
                <a:solidFill>
                  <a:srgbClr val="072A04"/>
                </a:solidFill>
              </a:rPr>
              <a:t> </a:t>
            </a:r>
            <a:endParaRPr lang="ru-RU" sz="6000" b="1" dirty="0">
              <a:solidFill>
                <a:srgbClr val="072A04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786058"/>
            <a:ext cx="6400800" cy="1000132"/>
          </a:xfrm>
        </p:spPr>
        <p:txBody>
          <a:bodyPr>
            <a:normAutofit/>
          </a:bodyPr>
          <a:lstStyle/>
          <a:p>
            <a:r>
              <a:rPr lang="ru-RU" b="1" smtClean="0">
                <a:solidFill>
                  <a:srgbClr val="157D0D"/>
                </a:solidFill>
              </a:rPr>
              <a:t>   Спасибо </a:t>
            </a:r>
            <a:r>
              <a:rPr lang="ru-RU" b="1" dirty="0" smtClean="0">
                <a:solidFill>
                  <a:srgbClr val="157D0D"/>
                </a:solidFill>
              </a:rPr>
              <a:t>за внимание!</a:t>
            </a:r>
            <a:endParaRPr lang="ru-RU" b="1" dirty="0">
              <a:solidFill>
                <a:srgbClr val="157D0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ист клен.jpg" descr="C:\Users\home\Downloads\лист клен.jpg"/>
          <p:cNvPicPr>
            <a:picLocks noChangeAspect="1"/>
          </p:cNvPicPr>
          <p:nvPr/>
        </p:nvPicPr>
        <p:blipFill>
          <a:blip r:embed="rId2" r:link="rId3" cstate="print"/>
          <a:stretch>
            <a:fillRect/>
          </a:stretch>
        </p:blipFill>
        <p:spPr>
          <a:xfrm>
            <a:off x="0" y="0"/>
            <a:ext cx="4716016" cy="3789040"/>
          </a:xfrm>
          <a:prstGeom prst="rect">
            <a:avLst/>
          </a:prstGeom>
        </p:spPr>
      </p:pic>
      <p:pic>
        <p:nvPicPr>
          <p:cNvPr id="3" name="клен.jpeg" descr="C:\Users\home\Downloads\клен.jpeg"/>
          <p:cNvPicPr>
            <a:picLocks noChangeAspect="1"/>
          </p:cNvPicPr>
          <p:nvPr/>
        </p:nvPicPr>
        <p:blipFill>
          <a:blip r:embed="rId4" r:link="rId5" cstate="print"/>
          <a:stretch>
            <a:fillRect/>
          </a:stretch>
        </p:blipFill>
        <p:spPr>
          <a:xfrm>
            <a:off x="4644008" y="0"/>
            <a:ext cx="4492314" cy="3501008"/>
          </a:xfrm>
          <a:prstGeom prst="rect">
            <a:avLst/>
          </a:prstGeom>
        </p:spPr>
      </p:pic>
      <p:pic>
        <p:nvPicPr>
          <p:cNvPr id="4" name="лист бер.jpg" descr="C:\Users\home\Downloads\лист бер.jpg"/>
          <p:cNvPicPr>
            <a:picLocks noChangeAspect="1"/>
          </p:cNvPicPr>
          <p:nvPr/>
        </p:nvPicPr>
        <p:blipFill>
          <a:blip r:embed="rId6" r:link="rId7" cstate="print"/>
          <a:stretch>
            <a:fillRect/>
          </a:stretch>
        </p:blipFill>
        <p:spPr>
          <a:xfrm>
            <a:off x="611560" y="3933056"/>
            <a:ext cx="3096344" cy="2708920"/>
          </a:xfrm>
          <a:prstGeom prst="rect">
            <a:avLst/>
          </a:prstGeom>
        </p:spPr>
      </p:pic>
      <p:pic>
        <p:nvPicPr>
          <p:cNvPr id="5" name="березы.jpg" descr="C:\Users\home\Downloads\березы.jpg"/>
          <p:cNvPicPr>
            <a:picLocks noChangeAspect="1"/>
          </p:cNvPicPr>
          <p:nvPr/>
        </p:nvPicPr>
        <p:blipFill>
          <a:blip r:embed="rId8" r:link="rId9" cstate="print"/>
          <a:srcRect r="28839"/>
          <a:stretch>
            <a:fillRect/>
          </a:stretch>
        </p:blipFill>
        <p:spPr>
          <a:xfrm>
            <a:off x="4644008" y="3501008"/>
            <a:ext cx="4499992" cy="335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ябина.jpg" descr="C:\Users\home\Downloads\рябина.jpg"/>
          <p:cNvPicPr>
            <a:picLocks noChangeAspect="1"/>
          </p:cNvPicPr>
          <p:nvPr/>
        </p:nvPicPr>
        <p:blipFill>
          <a:blip r:embed="rId2" r:link="rId3" cstate="print"/>
          <a:srcRect l="4326" t="3732" r="12201" b="5835"/>
          <a:stretch>
            <a:fillRect/>
          </a:stretch>
        </p:blipFill>
        <p:spPr>
          <a:xfrm>
            <a:off x="5076056" y="0"/>
            <a:ext cx="4067944" cy="3284984"/>
          </a:xfrm>
          <a:prstGeom prst="rect">
            <a:avLst/>
          </a:prstGeom>
        </p:spPr>
      </p:pic>
      <p:pic>
        <p:nvPicPr>
          <p:cNvPr id="4" name="лист дуб 2.png" descr="C:\Users\home\Downloads\лист дуб 2.png"/>
          <p:cNvPicPr>
            <a:picLocks noChangeAspect="1"/>
          </p:cNvPicPr>
          <p:nvPr/>
        </p:nvPicPr>
        <p:blipFill>
          <a:blip r:embed="rId4" r:link="rId5" cstate="print"/>
          <a:stretch>
            <a:fillRect/>
          </a:stretch>
        </p:blipFill>
        <p:spPr>
          <a:xfrm>
            <a:off x="251520" y="4005064"/>
            <a:ext cx="4644008" cy="2708920"/>
          </a:xfrm>
          <a:prstGeom prst="rect">
            <a:avLst/>
          </a:prstGeom>
        </p:spPr>
      </p:pic>
      <p:pic>
        <p:nvPicPr>
          <p:cNvPr id="5" name="дуб.png" descr="C:\Users\home\Downloads\дуб.png"/>
          <p:cNvPicPr>
            <a:picLocks noChangeAspect="1"/>
          </p:cNvPicPr>
          <p:nvPr/>
        </p:nvPicPr>
        <p:blipFill>
          <a:blip r:embed="rId6" r:link="rId7" cstate="print"/>
          <a:stretch>
            <a:fillRect/>
          </a:stretch>
        </p:blipFill>
        <p:spPr>
          <a:xfrm>
            <a:off x="5076056" y="3068960"/>
            <a:ext cx="4067944" cy="3789040"/>
          </a:xfrm>
          <a:prstGeom prst="rect">
            <a:avLst/>
          </a:prstGeom>
        </p:spPr>
      </p:pic>
      <p:pic>
        <p:nvPicPr>
          <p:cNvPr id="6" name="лист ряб.jpg" descr="C:\Users\home\Downloads\лист ряб.jpg"/>
          <p:cNvPicPr>
            <a:picLocks noChangeAspect="1"/>
          </p:cNvPicPr>
          <p:nvPr/>
        </p:nvPicPr>
        <p:blipFill>
          <a:blip r:embed="rId8" r:link="rId9" cstate="print"/>
          <a:stretch>
            <a:fillRect/>
          </a:stretch>
        </p:blipFill>
        <p:spPr>
          <a:xfrm>
            <a:off x="0" y="0"/>
            <a:ext cx="5076056" cy="335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ист осин.jpg" descr="C:\Users\home\Downloads\лист осин.jpg"/>
          <p:cNvPicPr>
            <a:picLocks noChangeAspect="1"/>
          </p:cNvPicPr>
          <p:nvPr/>
        </p:nvPicPr>
        <p:blipFill>
          <a:blip r:embed="rId2" r:link="rId3" cstate="print"/>
          <a:stretch>
            <a:fillRect/>
          </a:stretch>
        </p:blipFill>
        <p:spPr>
          <a:xfrm>
            <a:off x="0" y="0"/>
            <a:ext cx="4355976" cy="3501008"/>
          </a:xfrm>
          <a:prstGeom prst="rect">
            <a:avLst/>
          </a:prstGeom>
        </p:spPr>
      </p:pic>
      <p:pic>
        <p:nvPicPr>
          <p:cNvPr id="3" name="осина кр.jpg" descr="C:\Users\home\Downloads\осина кр.jpg"/>
          <p:cNvPicPr>
            <a:picLocks noChangeAspect="1"/>
          </p:cNvPicPr>
          <p:nvPr/>
        </p:nvPicPr>
        <p:blipFill>
          <a:blip r:embed="rId4" r:link="rId5" cstate="print"/>
          <a:stretch>
            <a:fillRect/>
          </a:stretch>
        </p:blipFill>
        <p:spPr>
          <a:xfrm>
            <a:off x="5076056" y="0"/>
            <a:ext cx="4067944" cy="3429000"/>
          </a:xfrm>
          <a:prstGeom prst="rect">
            <a:avLst/>
          </a:prstGeom>
        </p:spPr>
      </p:pic>
      <p:pic>
        <p:nvPicPr>
          <p:cNvPr id="4" name="лист ивы.jpg" descr="C:\Users\home\Downloads\лист ивы.jpg"/>
          <p:cNvPicPr>
            <a:picLocks noChangeAspect="1"/>
          </p:cNvPicPr>
          <p:nvPr/>
        </p:nvPicPr>
        <p:blipFill>
          <a:blip r:embed="rId6" r:link="rId7" cstate="print"/>
          <a:stretch>
            <a:fillRect/>
          </a:stretch>
        </p:blipFill>
        <p:spPr>
          <a:xfrm>
            <a:off x="179512" y="3789040"/>
            <a:ext cx="4788024" cy="3068960"/>
          </a:xfrm>
          <a:prstGeom prst="rect">
            <a:avLst/>
          </a:prstGeom>
        </p:spPr>
      </p:pic>
      <p:pic>
        <p:nvPicPr>
          <p:cNvPr id="5" name="ива.jpg" descr="C:\Users\home\Downloads\ива.jpg"/>
          <p:cNvPicPr>
            <a:picLocks noChangeAspect="1"/>
          </p:cNvPicPr>
          <p:nvPr/>
        </p:nvPicPr>
        <p:blipFill>
          <a:blip r:embed="rId8" r:link="rId9" cstate="print"/>
          <a:stretch>
            <a:fillRect/>
          </a:stretch>
        </p:blipFill>
        <p:spPr>
          <a:xfrm>
            <a:off x="5076056" y="3429000"/>
            <a:ext cx="4067944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желуди 2.jpg" descr="C:\Users\home\Downloads\желуди 2.jpg"/>
          <p:cNvPicPr>
            <a:picLocks noChangeAspect="1"/>
          </p:cNvPicPr>
          <p:nvPr/>
        </p:nvPicPr>
        <p:blipFill>
          <a:blip r:embed="rId2" r:link="rId3" cstate="print"/>
          <a:stretch>
            <a:fillRect/>
          </a:stretch>
        </p:blipFill>
        <p:spPr>
          <a:xfrm>
            <a:off x="0" y="0"/>
            <a:ext cx="4355976" cy="3212976"/>
          </a:xfrm>
          <a:prstGeom prst="rect">
            <a:avLst/>
          </a:prstGeom>
        </p:spPr>
      </p:pic>
      <p:pic>
        <p:nvPicPr>
          <p:cNvPr id="3" name="дуб 2.jpg" descr="C:\Users\home\Downloads\дуб 2.jpg"/>
          <p:cNvPicPr>
            <a:picLocks noChangeAspect="1"/>
          </p:cNvPicPr>
          <p:nvPr/>
        </p:nvPicPr>
        <p:blipFill>
          <a:blip r:embed="rId4" r:link="rId5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4" name="каштаны.jpg" descr="C:\Users\home\Downloads\каштаны.jpg"/>
          <p:cNvPicPr>
            <a:picLocks noChangeAspect="1"/>
          </p:cNvPicPr>
          <p:nvPr/>
        </p:nvPicPr>
        <p:blipFill>
          <a:blip r:embed="rId6" r:link="rId7" cstate="print"/>
          <a:stretch>
            <a:fillRect/>
          </a:stretch>
        </p:blipFill>
        <p:spPr>
          <a:xfrm>
            <a:off x="0" y="3429000"/>
            <a:ext cx="4499992" cy="3429000"/>
          </a:xfrm>
          <a:prstGeom prst="rect">
            <a:avLst/>
          </a:prstGeom>
        </p:spPr>
      </p:pic>
      <p:pic>
        <p:nvPicPr>
          <p:cNvPr id="7" name="каштан 2.jpg" descr="C:\Users\home\Downloads\каштан 2.jpg"/>
          <p:cNvPicPr>
            <a:picLocks noChangeAspect="1"/>
          </p:cNvPicPr>
          <p:nvPr/>
        </p:nvPicPr>
        <p:blipFill>
          <a:blip r:embed="rId8" r:link="rId9" cstate="print"/>
          <a:srcRect l="8440" t="3849" r="3493" b="18354"/>
          <a:stretch>
            <a:fillRect/>
          </a:stretch>
        </p:blipFill>
        <p:spPr>
          <a:xfrm>
            <a:off x="4572000" y="3356992"/>
            <a:ext cx="4572000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ягоды рябины" descr="C:\Users\home\Downloads\ягоды рябины"/>
          <p:cNvPicPr>
            <a:picLocks noChangeAspect="1"/>
          </p:cNvPicPr>
          <p:nvPr/>
        </p:nvPicPr>
        <p:blipFill>
          <a:blip r:embed="rId2" r:link="rId3" cstate="print"/>
          <a:stretch>
            <a:fillRect/>
          </a:stretch>
        </p:blipFill>
        <p:spPr>
          <a:xfrm>
            <a:off x="0" y="0"/>
            <a:ext cx="4716016" cy="3429000"/>
          </a:xfrm>
          <a:prstGeom prst="rect">
            <a:avLst/>
          </a:prstGeom>
        </p:spPr>
      </p:pic>
      <p:pic>
        <p:nvPicPr>
          <p:cNvPr id="3" name="рябина.jpg" descr="C:\Users\home\Downloads\рябина.jpg"/>
          <p:cNvPicPr>
            <a:picLocks noChangeAspect="1"/>
          </p:cNvPicPr>
          <p:nvPr/>
        </p:nvPicPr>
        <p:blipFill>
          <a:blip r:embed="rId4" r:link="rId5" cstate="print"/>
          <a:srcRect l="4326" t="3732" r="12201" b="5835"/>
          <a:stretch>
            <a:fillRect/>
          </a:stretch>
        </p:blipFill>
        <p:spPr>
          <a:xfrm>
            <a:off x="5076056" y="0"/>
            <a:ext cx="4067944" cy="3284984"/>
          </a:xfrm>
          <a:prstGeom prst="rect">
            <a:avLst/>
          </a:prstGeom>
        </p:spPr>
      </p:pic>
      <p:pic>
        <p:nvPicPr>
          <p:cNvPr id="4" name="орех 2.jpg" descr="C:\Users\home\Downloads\орех 2.jpg"/>
          <p:cNvPicPr>
            <a:picLocks noChangeAspect="1"/>
          </p:cNvPicPr>
          <p:nvPr/>
        </p:nvPicPr>
        <p:blipFill>
          <a:blip r:embed="rId6" r:link="rId7" cstate="print"/>
          <a:stretch>
            <a:fillRect/>
          </a:stretch>
        </p:blipFill>
        <p:spPr>
          <a:xfrm>
            <a:off x="1" y="3356992"/>
            <a:ext cx="4644008" cy="3501008"/>
          </a:xfrm>
          <a:prstGeom prst="rect">
            <a:avLst/>
          </a:prstGeom>
        </p:spPr>
      </p:pic>
      <p:pic>
        <p:nvPicPr>
          <p:cNvPr id="5" name="орешник.jpg" descr="C:\Users\home\Downloads\орешник.jpg"/>
          <p:cNvPicPr>
            <a:picLocks noChangeAspect="1"/>
          </p:cNvPicPr>
          <p:nvPr/>
        </p:nvPicPr>
        <p:blipFill>
          <a:blip r:embed="rId8" r:link="rId9" cstate="print"/>
          <a:stretch>
            <a:fillRect/>
          </a:stretch>
        </p:blipFill>
        <p:spPr>
          <a:xfrm>
            <a:off x="5076056" y="3284984"/>
            <a:ext cx="4067944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шишка ели.jpg" descr="C:\Users\home\Downloads\шишка ели.jpg"/>
          <p:cNvPicPr>
            <a:picLocks noChangeAspect="1"/>
          </p:cNvPicPr>
          <p:nvPr/>
        </p:nvPicPr>
        <p:blipFill>
          <a:blip r:embed="rId2" r:link="rId3" cstate="print"/>
          <a:stretch>
            <a:fillRect/>
          </a:stretch>
        </p:blipFill>
        <p:spPr>
          <a:xfrm>
            <a:off x="0" y="0"/>
            <a:ext cx="4716016" cy="3429000"/>
          </a:xfrm>
          <a:prstGeom prst="rect">
            <a:avLst/>
          </a:prstGeom>
        </p:spPr>
      </p:pic>
      <p:pic>
        <p:nvPicPr>
          <p:cNvPr id="3" name="ель с шишками.jpg" descr="C:\Users\home\Downloads\ель с шишками.jpg"/>
          <p:cNvPicPr>
            <a:picLocks noChangeAspect="1"/>
          </p:cNvPicPr>
          <p:nvPr/>
        </p:nvPicPr>
        <p:blipFill>
          <a:blip r:embed="rId4" r:link="rId5" cstate="print"/>
          <a:srcRect t="-2072" r="37400"/>
          <a:stretch>
            <a:fillRect/>
          </a:stretch>
        </p:blipFill>
        <p:spPr>
          <a:xfrm>
            <a:off x="4860032" y="0"/>
            <a:ext cx="4283968" cy="3429000"/>
          </a:xfrm>
          <a:prstGeom prst="rect">
            <a:avLst/>
          </a:prstGeom>
        </p:spPr>
      </p:pic>
      <p:pic>
        <p:nvPicPr>
          <p:cNvPr id="4" name="шишка сосны.jpg" descr="C:\Users\home\Downloads\шишка сосны.jpg"/>
          <p:cNvPicPr>
            <a:picLocks noChangeAspect="1"/>
          </p:cNvPicPr>
          <p:nvPr/>
        </p:nvPicPr>
        <p:blipFill>
          <a:blip r:embed="rId6" r:link="rId7" cstate="print"/>
          <a:stretch>
            <a:fillRect/>
          </a:stretch>
        </p:blipFill>
        <p:spPr>
          <a:xfrm>
            <a:off x="0" y="3501008"/>
            <a:ext cx="4427984" cy="3356992"/>
          </a:xfrm>
          <a:prstGeom prst="rect">
            <a:avLst/>
          </a:prstGeom>
        </p:spPr>
      </p:pic>
      <p:pic>
        <p:nvPicPr>
          <p:cNvPr id="5" name="сосна 2.jpg" descr="C:\Users\home\Downloads\сосна 2.jpg"/>
          <p:cNvPicPr>
            <a:picLocks noChangeAspect="1"/>
          </p:cNvPicPr>
          <p:nvPr/>
        </p:nvPicPr>
        <p:blipFill>
          <a:blip r:embed="rId8" r:link="rId9" cstate="print"/>
          <a:stretch>
            <a:fillRect/>
          </a:stretch>
        </p:blipFill>
        <p:spPr>
          <a:xfrm>
            <a:off x="4860032" y="3429000"/>
            <a:ext cx="4283968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ерезы.jpg" descr="C:\Users\home\Downloads\березы.jpg"/>
          <p:cNvPicPr>
            <a:picLocks noChangeAspect="1"/>
          </p:cNvPicPr>
          <p:nvPr/>
        </p:nvPicPr>
        <p:blipFill>
          <a:blip r:embed="rId2" r:link="rId3" cstate="print"/>
          <a:srcRect r="28839"/>
          <a:stretch>
            <a:fillRect/>
          </a:stretch>
        </p:blipFill>
        <p:spPr>
          <a:xfrm>
            <a:off x="0" y="0"/>
            <a:ext cx="4499992" cy="3429000"/>
          </a:xfrm>
          <a:prstGeom prst="rect">
            <a:avLst/>
          </a:prstGeom>
        </p:spPr>
      </p:pic>
      <p:pic>
        <p:nvPicPr>
          <p:cNvPr id="3" name="дуб 2.jpg" descr="C:\Users\home\Downloads\дуб 2.jpg"/>
          <p:cNvPicPr>
            <a:picLocks noChangeAspect="1"/>
          </p:cNvPicPr>
          <p:nvPr/>
        </p:nvPicPr>
        <p:blipFill>
          <a:blip r:embed="rId4" r:link="rId5" cstate="print"/>
          <a:stretch>
            <a:fillRect/>
          </a:stretch>
        </p:blipFill>
        <p:spPr>
          <a:xfrm>
            <a:off x="4499992" y="0"/>
            <a:ext cx="4644008" cy="3429000"/>
          </a:xfrm>
          <a:prstGeom prst="rect">
            <a:avLst/>
          </a:prstGeom>
        </p:spPr>
      </p:pic>
      <p:pic>
        <p:nvPicPr>
          <p:cNvPr id="4" name="ива.jpg" descr="C:\Users\home\Downloads\ива.jpg"/>
          <p:cNvPicPr>
            <a:picLocks noChangeAspect="1"/>
          </p:cNvPicPr>
          <p:nvPr/>
        </p:nvPicPr>
        <p:blipFill>
          <a:blip r:embed="rId6" r:link="rId7" cstate="print"/>
          <a:stretch>
            <a:fillRect/>
          </a:stretch>
        </p:blipFill>
        <p:spPr>
          <a:xfrm>
            <a:off x="4499992" y="3429000"/>
            <a:ext cx="4644008" cy="3429000"/>
          </a:xfrm>
          <a:prstGeom prst="rect">
            <a:avLst/>
          </a:prstGeom>
        </p:spPr>
      </p:pic>
      <p:pic>
        <p:nvPicPr>
          <p:cNvPr id="6" name="ель лето.jpg" descr="C:\Users\home\Downloads\ель лето.jpg"/>
          <p:cNvPicPr>
            <a:picLocks noChangeAspect="1"/>
          </p:cNvPicPr>
          <p:nvPr/>
        </p:nvPicPr>
        <p:blipFill>
          <a:blip r:embed="rId8" r:link="rId9" cstate="print"/>
          <a:stretch>
            <a:fillRect/>
          </a:stretch>
        </p:blipFill>
        <p:spPr>
          <a:xfrm>
            <a:off x="0" y="3429000"/>
            <a:ext cx="4499992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964</TotalTime>
  <Words>119</Words>
  <Application>Microsoft Office PowerPoint</Application>
  <PresentationFormat>Экран (4:3)</PresentationFormat>
  <Paragraphs>23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          </vt:lpstr>
      <vt:lpstr>ЭКОЛЯТА – молодые защитники ПРИРОДЫ!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ЗВЕРИ</vt:lpstr>
      <vt:lpstr>Слайд 12</vt:lpstr>
      <vt:lpstr>Слайд 13</vt:lpstr>
      <vt:lpstr>ИГРА  «Земля, воздух, вода»</vt:lpstr>
      <vt:lpstr>ПРАВИЛА ПОВЕДЕНИЯ В ЛЕСУ</vt:lpstr>
      <vt:lpstr>Не разоряйте птичьи гнезда!</vt:lpstr>
      <vt:lpstr>Не разоряйте муравейники!</vt:lpstr>
      <vt:lpstr>Не забирайте домой лесных животных!</vt:lpstr>
      <vt:lpstr>Не ловите и не обижайте насекомых!</vt:lpstr>
      <vt:lpstr>Не рвите редкие цветы!</vt:lpstr>
      <vt:lpstr>Не шумите в лесу!</vt:lpstr>
      <vt:lpstr>Не оставляйте мусор в лесу!</vt:lpstr>
      <vt:lpstr>Не разжигайте костер в лесу без взрослых!</vt:lpstr>
      <vt:lpstr>Не бейте стекло в лесу!</vt:lpstr>
      <vt:lpstr>Не портите несъедобные грибы!</vt:lpstr>
      <vt:lpstr>Не вырывайте растения с корнем!</vt:lpstr>
      <vt:lpstr>Не вырезайте надписи на деревьях!</vt:lpstr>
      <vt:lpstr>Слайд 28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90</cp:revision>
  <dcterms:created xsi:type="dcterms:W3CDTF">2016-11-04T12:09:11Z</dcterms:created>
  <dcterms:modified xsi:type="dcterms:W3CDTF">2024-01-23T06:10:27Z</dcterms:modified>
</cp:coreProperties>
</file>