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4B8C96-0031-4ED1-8266-5B894C0BE3FF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B685CB-B0FB-401D-9151-A531F1CDC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18F9-368E-4C05-A48F-947564F9F14B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E1FA-B48C-4E06-81E3-A73430F89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A230-2F45-4827-A682-238DDA2A0C20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E25C-F57D-4571-8F03-7FBA7E39E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4155-B18F-4115-B575-2A4A88101887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3420-E999-4994-B659-C91554708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C320-8F38-4061-83F5-6CE24DFA8193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F52F-FE11-48AC-BD5E-7648CECBC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8551-A0E2-4E2E-A895-798715A55533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953C-9896-4FEB-B91C-136DC422F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9ECF-E6A1-4810-8D19-588518A4B8E5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5395-7D51-404F-9D11-DE564FA6A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8AA1-B83F-4017-A714-478461AE75AA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FCF0-94FB-4D31-92A4-709F29FE2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F3C8-0BE2-48F8-ADBF-200BFFA861AC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7D1F-D5B5-4554-894D-F834EEC82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7BF2-161A-455D-B8EA-E6DD0F42D34D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D469-23E8-4B2E-BE95-CC59C149E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7EF6-E967-4FF6-82C4-214A2D19FC82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2B07-4BB6-4535-BCF7-942C4673B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CD65-AA14-47E8-A035-AEF1609724E6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5AB0-F2A1-4481-9CAC-3739B164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5AF50-0DD0-4907-B6DE-7054F9CB8BBA}" type="datetime1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34268D-4586-453F-941F-6A095927A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gif"/><Relationship Id="rId1" Type="http://schemas.openxmlformats.org/officeDocument/2006/relationships/audio" Target="file:///C:\Users\123\Desktop\&#1086;&#1090;&#1082;&#1088;&#1099;&#1090;&#1086;&#1077;%20&#1079;&#1072;&#1085;&#1103;&#1090;&#1080;&#1077;%20&#1087;&#1086;&#1076;&#1075;&#1086;&#1090;&#1086;&#1074;\3D-zvuki_-_Zvuk_vody_morya_i_chaek_(iPlayer.fm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6;&#1090;&#1082;&#1088;&#1099;&#1090;&#1086;&#1077;%20&#1079;&#1072;&#1085;&#1103;&#1090;&#1080;&#1077;%20&#1087;&#1086;&#1076;&#1075;&#1086;&#1090;&#1086;&#1074;\pesnya_-_Uchat_v_shkole_(iPlayer.fm).mp3" TargetMode="Externa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6;&#1090;&#1082;&#1088;&#1099;&#1090;&#1086;&#1077;%20&#1079;&#1072;&#1085;&#1103;&#1090;&#1080;&#1077;%20&#1087;&#1086;&#1076;&#1075;&#1086;&#1090;&#1086;&#1074;\pesnya_-_Uchat_v_shkole_(iPlayer.fm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slide" Target="slide6.xml"/><Relationship Id="rId5" Type="http://schemas.openxmlformats.org/officeDocument/2006/relationships/image" Target="../media/image23.jpeg"/><Relationship Id="rId15" Type="http://schemas.openxmlformats.org/officeDocument/2006/relationships/slide" Target="slide11.xml"/><Relationship Id="rId10" Type="http://schemas.openxmlformats.org/officeDocument/2006/relationships/image" Target="../media/image27.gif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2860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ПУТЕШЕСТВИЕ В СТРАНУ МАТЕМАТИКИ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25" y="3857625"/>
            <a:ext cx="43434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Воспитатель: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Артемьева С.П.</a:t>
            </a:r>
          </a:p>
        </p:txBody>
      </p:sp>
      <p:pic>
        <p:nvPicPr>
          <p:cNvPr id="4" name="Picture 3" descr="H:\Documents and Settings\Aida\Рабочий стол\МОИ шаблоны ЭКСПЕРИМЕНТы\3004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2309996" cy="257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Documents and Settings\Aida\Рабочий стол\МОИ шаблоны ЭКСПЕРИМЕНТы\18112_0-550-70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143375"/>
            <a:ext cx="10715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6000750"/>
            <a:ext cx="714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Documents and Settings\Aida\Рабочий стол\текстуры и фоны, клипарты\Scool_objekts\scool (30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5715000"/>
            <a:ext cx="77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4857750"/>
            <a:ext cx="701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5857875"/>
            <a:ext cx="9366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88" y="642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7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25" y="1000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5" y="1428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38" y="571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0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13" y="1571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1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0438" y="1428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9063" y="571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14500" y="1500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7250" y="1071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3D-zvuki_-_Zvuk_vody_morya_i_chae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46440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2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09" y="1153529"/>
            <a:ext cx="1042960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" y="2281641"/>
            <a:ext cx="59685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71" y="63329"/>
            <a:ext cx="544571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14" y="428151"/>
            <a:ext cx="56891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16" y="6267711"/>
            <a:ext cx="1876508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48599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b="1" dirty="0"/>
              <a:t>«Отгадай-ка</a:t>
            </a:r>
            <a:r>
              <a:rPr lang="ru-RU" b="1" dirty="0" smtClean="0"/>
              <a:t>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число на один больше 3 и на один меньше 5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5613763" y="831638"/>
            <a:ext cx="1136469" cy="87760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13763" y="2050939"/>
            <a:ext cx="1136469" cy="84901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13763" y="3044334"/>
            <a:ext cx="1136469" cy="82227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Управляющая кнопка: возврат 13">
            <a:hlinkClick r:id="rId9" action="ppaction://hlinksldjump" highlightClick="1"/>
          </p:cNvPr>
          <p:cNvSpPr/>
          <p:nvPr/>
        </p:nvSpPr>
        <p:spPr>
          <a:xfrm>
            <a:off x="8001024" y="6000768"/>
            <a:ext cx="79208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4" descr="school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esnya_-_Uchat_v_shkol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esnya_-_Uchat_v_shkol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8674" name="Picture 2" descr="http://game4kid.ru/sites/default/files/images/soedini-tsifryi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" y="0"/>
            <a:ext cx="9134571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259632" y="3429000"/>
            <a:ext cx="302433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259632" y="3429000"/>
            <a:ext cx="1728192" cy="20162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5445224"/>
            <a:ext cx="417646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308304" y="3429000"/>
            <a:ext cx="576064" cy="20162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283968" y="3429000"/>
            <a:ext cx="36004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3968" y="692696"/>
            <a:ext cx="0" cy="280831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83968" y="620688"/>
            <a:ext cx="1800200" cy="21602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283968" y="2780928"/>
            <a:ext cx="1800200" cy="64807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hlinkClick r:id="" action="ppaction://noaction" highlightClick="1"/>
          </p:cNvPr>
          <p:cNvSpPr txBox="1"/>
          <p:nvPr/>
        </p:nvSpPr>
        <p:spPr>
          <a:xfrm>
            <a:off x="827584" y="5373217"/>
            <a:ext cx="1368152" cy="369332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ачать игру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Picture 2" descr="http://detboxfon.ru/uploads/images/o/k/e/okeanov_fot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2" name="Picture 8" descr="https://im0-tub-ru.yandex.net/i?id=14b9dc11e0a094eea1948c90a0d01467&amp;n=33&amp;h=215&amp;w=2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3140968"/>
            <a:ext cx="2066925" cy="2047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previews.123rf.com/images/iimages/iimages1408/iimages140800554/30923428-Illustration-of-a-house-on-a-desert-island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859" y="260648"/>
            <a:ext cx="2086141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s://im0-tub-ru.yandex.net/i?id=0bd691ce02ab1d24adc972b3498d5eb3&amp;n=33&amp;h=215&amp;w=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996952"/>
            <a:ext cx="2047875" cy="2047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www.pixempire.com/images/preview/palm-tree-island-cartoon-vec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052736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960389" y="314096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 «Цифры»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2626" y="4221088"/>
            <a:ext cx="324505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«Геометрические фигуры»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564904"/>
            <a:ext cx="295106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 «Соображай-ка»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404" name="AutoShape 20" descr="http://ru.stockfresh.com/thumbs/yurkina/2119020_%D0%BE%D1%81%D1%82%D1%80%D0%BE%D0%B2%D0%B5-palm-%D0%B2%D0%BE%D0%B4%D1%8B-%D0%BF%D1%80%D0%B8%D1%80%D0%BE%D0%B4%D1%8B-%D0%BC%D0%BE%D1%80%D0%B5%D0%BC-%D0%BB%D0%B5%D1%8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6" name="AutoShape 22" descr="http://ru.stockfresh.com/thumbs/yurkina/2119020_%D0%BE%D1%81%D1%82%D1%80%D0%BE%D0%B2%D0%B5-palm-%D0%B2%D0%BE%D0%B4%D1%8B-%D0%BF%D1%80%D0%B8%D1%80%D0%BE%D0%B4%D1%8B-%D0%BC%D0%BE%D1%80%D0%B5%D0%BC-%D0%BB%D0%B5%D1%8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8" name="AutoShape 24" descr="http://ru.stockfresh.com/thumbs/yurkina/2119020_%D0%BE%D1%81%D1%82%D1%80%D0%BE%D0%B2%D0%B5-palm-%D0%B2%D0%BE%D0%B4%D1%8B-%D0%BF%D1%80%D0%B8%D1%80%D0%BE%D0%B4%D1%8B-%D0%BC%D0%BE%D1%80%D0%B5%D0%BC-%D0%BB%D0%B5%D1%8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10" name="Picture 26" descr="http://ilovephotoshop.ru/_ld/195/4586213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6672"/>
            <a:ext cx="241098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419872" y="2132856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 «Отгадай-ка»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6" y="0"/>
            <a:ext cx="49545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СТРАНА МАТЕМАТИКИ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4" descr="http://previews.123rf.com/images/djdarkflower/djdarkflower1105/djdarkflower110500006/9482062-tropical-palm-on-island-with-sea-waves-Stock-Photo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437112"/>
            <a:ext cx="284380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2" name="Picture 18" descr="http://www.gifki.org/data/media/271/korabl-animatsionnaya-kartinka-0016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725144"/>
            <a:ext cx="2306935" cy="179991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609329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«Сравнения»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rId11" action="ppaction://hlinksldjump" highlightClick="1"/>
          </p:cNvPr>
          <p:cNvSpPr/>
          <p:nvPr/>
        </p:nvSpPr>
        <p:spPr>
          <a:xfrm>
            <a:off x="8316416" y="4509120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rId12" action="ppaction://hlinksldjump" highlightClick="1"/>
          </p:cNvPr>
          <p:cNvSpPr/>
          <p:nvPr/>
        </p:nvSpPr>
        <p:spPr>
          <a:xfrm>
            <a:off x="5004048" y="4293096"/>
            <a:ext cx="64807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rId13" action="ppaction://hlinksldjump" highlightClick="1"/>
          </p:cNvPr>
          <p:cNvSpPr/>
          <p:nvPr/>
        </p:nvSpPr>
        <p:spPr>
          <a:xfrm>
            <a:off x="251520" y="2924944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rId14" action="ppaction://hlinksldjump" highlightClick="1"/>
          </p:cNvPr>
          <p:cNvSpPr/>
          <p:nvPr/>
        </p:nvSpPr>
        <p:spPr>
          <a:xfrm>
            <a:off x="3275856" y="191683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rId15" action="ppaction://hlinksldjump" highlightClick="1"/>
          </p:cNvPr>
          <p:cNvSpPr/>
          <p:nvPr/>
        </p:nvSpPr>
        <p:spPr>
          <a:xfrm>
            <a:off x="7236296" y="1700808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7886 L -0.66146 0.047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46 0.04741 L 0.0158 -0.1415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14154 L -0.33872 -0.1415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72 -0.14154 L -0.67726 -0.361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6 -0.3617 L -0.36233 -0.477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33 -0.4771 L 0.04722 -0.4877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5842" name="Picture 2" descr="http://pixelbrush.ru/uploads/posts/2013-05/1369063486_01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39" cy="685800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827584" y="620688"/>
            <a:ext cx="2210544" cy="1778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5</a:t>
            </a:r>
            <a:endParaRPr lang="ru-RU" sz="9600" dirty="0"/>
          </a:p>
        </p:txBody>
      </p:sp>
      <p:sp>
        <p:nvSpPr>
          <p:cNvPr id="7" name="Облако 6"/>
          <p:cNvSpPr/>
          <p:nvPr/>
        </p:nvSpPr>
        <p:spPr>
          <a:xfrm>
            <a:off x="5724128" y="692696"/>
            <a:ext cx="2210544" cy="1778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3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611560" y="4293096"/>
            <a:ext cx="2448272" cy="22825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3131840" y="4293096"/>
            <a:ext cx="2448272" cy="22825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&lt;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724128" y="4293096"/>
            <a:ext cx="2448272" cy="22825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7789E-6 L -0.2757 -0.5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 descr="http://pixelbrush.ru/uploads/posts/2013-05/1369063486_01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" y="0"/>
            <a:ext cx="9143939" cy="685800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827584" y="620688"/>
            <a:ext cx="2210544" cy="1778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  <a:endParaRPr lang="ru-RU" sz="9600" dirty="0"/>
          </a:p>
        </p:txBody>
      </p:sp>
      <p:sp>
        <p:nvSpPr>
          <p:cNvPr id="7" name="Облако 6"/>
          <p:cNvSpPr/>
          <p:nvPr/>
        </p:nvSpPr>
        <p:spPr>
          <a:xfrm>
            <a:off x="5868144" y="548680"/>
            <a:ext cx="2210544" cy="1778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8" name="Солнце 7"/>
          <p:cNvSpPr/>
          <p:nvPr/>
        </p:nvSpPr>
        <p:spPr>
          <a:xfrm>
            <a:off x="3059832" y="4293096"/>
            <a:ext cx="2448272" cy="22825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539552" y="4293096"/>
            <a:ext cx="2448272" cy="22825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&lt;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724128" y="4293096"/>
            <a:ext cx="2448272" cy="22825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7884368" y="5877272"/>
            <a:ext cx="1008112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6346E-6 L 0.2816 -0.566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3796" name="Picture 4" descr="http://www.pixempire.com/images/preview/palm-tree-island-cartoon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43808" y="1484784"/>
          <a:ext cx="3168352" cy="4023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4176"/>
                <a:gridCol w="1584176"/>
              </a:tblGrid>
              <a:tr h="99405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405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405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405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Равнобедренный треугольник 8"/>
          <p:cNvSpPr/>
          <p:nvPr/>
        </p:nvSpPr>
        <p:spPr>
          <a:xfrm>
            <a:off x="2843808" y="620688"/>
            <a:ext cx="3240360" cy="914400"/>
          </a:xfrm>
          <a:prstGeom prst="triangle">
            <a:avLst>
              <a:gd name="adj" fmla="val 50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8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3808" name="Picture 16" descr="http://podarok55555.ru/wp-content/uploads/2015/12/160285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2331844" cy="2290937"/>
          </a:xfrm>
          <a:prstGeom prst="rect">
            <a:avLst/>
          </a:prstGeom>
          <a:noFill/>
        </p:spPr>
      </p:pic>
      <p:pic>
        <p:nvPicPr>
          <p:cNvPr id="19" name="Picture 16" descr="http://podarok55555.ru/wp-content/uploads/2015/12/160285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1245994" cy="1224136"/>
          </a:xfrm>
          <a:prstGeom prst="rect">
            <a:avLst/>
          </a:prstGeom>
          <a:noFill/>
        </p:spPr>
      </p:pic>
      <p:pic>
        <p:nvPicPr>
          <p:cNvPr id="20" name="Picture 16" descr="http://podarok55555.ru/wp-content/uploads/2015/12/160285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1245994" cy="1224136"/>
          </a:xfrm>
          <a:prstGeom prst="rect">
            <a:avLst/>
          </a:prstGeom>
          <a:noFill/>
        </p:spPr>
      </p:pic>
      <p:pic>
        <p:nvPicPr>
          <p:cNvPr id="21" name="Picture 16" descr="http://podarok55555.ru/wp-content/uploads/2015/12/160285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1245994" cy="1224136"/>
          </a:xfrm>
          <a:prstGeom prst="rect">
            <a:avLst/>
          </a:prstGeom>
          <a:noFill/>
        </p:spPr>
      </p:pic>
      <p:pic>
        <p:nvPicPr>
          <p:cNvPr id="22" name="Picture 16" descr="http://podarok55555.ru/wp-content/uploads/2015/12/160285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1245994" cy="1224136"/>
          </a:xfrm>
          <a:prstGeom prst="rect">
            <a:avLst/>
          </a:prstGeom>
          <a:noFill/>
        </p:spPr>
      </p:pic>
      <p:pic>
        <p:nvPicPr>
          <p:cNvPr id="23" name="Picture 16" descr="http://podarok55555.ru/wp-content/uploads/2015/12/160285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71546"/>
            <a:ext cx="1963267" cy="1928826"/>
          </a:xfrm>
          <a:prstGeom prst="rect">
            <a:avLst/>
          </a:prstGeom>
          <a:noFill/>
        </p:spPr>
      </p:pic>
      <p:sp>
        <p:nvSpPr>
          <p:cNvPr id="24" name="Управляющая кнопка: возврат 23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720080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48478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844824"/>
            <a:ext cx="201622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9632" y="278092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63888" y="3501008"/>
            <a:ext cx="223224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6757392" y="3547864"/>
            <a:ext cx="1379004" cy="70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1196752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63688" y="3789040"/>
            <a:ext cx="1492752" cy="16344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508518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100392" y="6093296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1746" name="Picture 2" descr="http://www.korabel.ru/filemanager/IMAGES/0/10/1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1872208" cy="1872208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8" name="Picture 4" descr="http://aion-pvp.ru/images/common/mashinki_kartinki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3024336" cy="1738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50" name="Picture 6" descr="http://servantes.com.ua/up/product/baggi/decor/3ds/samol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81128"/>
            <a:ext cx="295232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52" name="Picture 8" descr="http://ped-kopilka.ru/upload/blogs/17306_2e33728846aa7a91d6b04b24cac76807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81128"/>
            <a:ext cx="302433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54" name="Picture 10" descr="http://raskraski-spb.ru/d/677955/d/ma1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708920"/>
            <a:ext cx="295232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172400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07BF2-161A-455D-B8EA-E6DD0F42D34D}" type="datetime1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469-23E8-4B2E-BE95-CC59C149E29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0722" name="Picture 2" descr="http://edemletom.ru/wa-data/public/shop/products/51/08/851/images/130/130.43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9555" y="476672"/>
            <a:ext cx="2096541" cy="1944216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http://png-3.vector.me/files/images/2/5/252192/boat_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302433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s://openclipart.org/image/2400px/svg_to_png/18072/lescinqailes-bicyc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4048" y="2708920"/>
            <a:ext cx="309634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http://illustrators.ru/uploads/illustration/image/387172/main_387172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09120"/>
            <a:ext cx="3024336" cy="1814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0" name="Picture 10" descr="http://www.doublebrick.ru/files/mocs/pavlo/ldd-elektropoezd-ed4m_10538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509120"/>
            <a:ext cx="309634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Управляющая кнопка: возврат 10">
            <a:hlinkClick r:id="rId8" action="ppaction://hlinksldjump" highlightClick="1"/>
          </p:cNvPr>
          <p:cNvSpPr/>
          <p:nvPr/>
        </p:nvSpPr>
        <p:spPr>
          <a:xfrm>
            <a:off x="8172400" y="6093296"/>
            <a:ext cx="79208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ола 6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6. математика.</Template>
  <TotalTime>686</TotalTime>
  <Words>106</Words>
  <Application>Microsoft Office PowerPoint</Application>
  <PresentationFormat>Экран (4:3)</PresentationFormat>
  <Paragraphs>64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нач.школа 6. математика.</vt:lpstr>
      <vt:lpstr>ПУТЕШЕСТВИЕ В СТРАНУ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«Отгадай-ка» Это число на один больше 3 и на один меньше 5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МАТЕМАТИКИ</dc:title>
  <dc:creator>Viktoria</dc:creator>
  <cp:lastModifiedBy>123</cp:lastModifiedBy>
  <cp:revision>69</cp:revision>
  <dcterms:created xsi:type="dcterms:W3CDTF">2017-01-29T10:17:19Z</dcterms:created>
  <dcterms:modified xsi:type="dcterms:W3CDTF">2021-11-02T11:18:23Z</dcterms:modified>
</cp:coreProperties>
</file>