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6" r:id="rId3"/>
    <p:sldId id="275" r:id="rId4"/>
    <p:sldId id="277" r:id="rId5"/>
    <p:sldId id="267" r:id="rId6"/>
    <p:sldId id="278" r:id="rId7"/>
    <p:sldId id="279" r:id="rId8"/>
    <p:sldId id="271" r:id="rId9"/>
    <p:sldId id="281" r:id="rId10"/>
    <p:sldId id="282" r:id="rId11"/>
    <p:sldId id="273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5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0A11E-A7E4-481B-9D16-F6519DDF48F5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6DBA9-2BA3-442D-9B07-CF8E05A05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5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75211-A744-4FA1-A497-4E5B2E9C2B51}" type="slidenum">
              <a:rPr lang="en-US"/>
              <a:pPr/>
              <a:t>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8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94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2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0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6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4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1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0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9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9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z/animal-cartoon-blank-sign-24705782.jpg"/>
          <p:cNvPicPr>
            <a:picLocks noChangeAspect="1" noChangeArrowheads="1"/>
          </p:cNvPicPr>
          <p:nvPr/>
        </p:nvPicPr>
        <p:blipFill>
          <a:blip r:embed="rId2" cstate="print"/>
          <a:srcRect l="1990" t="9866" r="2818" b="8624"/>
          <a:stretch>
            <a:fillRect/>
          </a:stretch>
        </p:blipFill>
        <p:spPr bwMode="auto">
          <a:xfrm>
            <a:off x="0" y="0"/>
            <a:ext cx="9231848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английского языка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3 классе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43608" y="4797152"/>
            <a:ext cx="6400800" cy="1752600"/>
          </a:xfrm>
        </p:spPr>
        <p:txBody>
          <a:bodyPr>
            <a:noAutofit/>
          </a:bodyPr>
          <a:lstStyle/>
          <a:p>
            <a:pPr lvl="1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</a:p>
          <a:p>
            <a:pPr lvl="1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Ильченко </a:t>
            </a:r>
          </a:p>
          <a:p>
            <a:pPr lvl="1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Валерия Сергеевна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cdn1.bostonmagazine.com/wp-content/uploads/2012/03/moo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79" y="393700"/>
            <a:ext cx="9477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http://img13.deviantart.net/ef8a/i/2010/238/6/e/elephant_5_png_by_variety_st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54" y="2003277"/>
            <a:ext cx="244316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http://www.conejousd.org/portals/14/gato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48" y="5416066"/>
            <a:ext cx="2397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lib.znaimo.com.ua/tw_files2/urls_4/1042/d-1041814/1041814_html_m66efedb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73" y="405984"/>
            <a:ext cx="16510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http://www.playcast.ru/uploads/2015/03/20/1273274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" y="404664"/>
            <a:ext cx="19415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http://www.funlib.ru/cimg/2014/101606/44538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00438"/>
            <a:ext cx="20129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http://img3.wikia.nocookie.net/__cb20120325135218/zootycoonwildlifepark/images/6/69/Red_Kangaro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682" y="1621560"/>
            <a:ext cx="1527175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http://www.playcast.ru/uploads/2014/11/21/1072482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" y="3907954"/>
            <a:ext cx="16002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http://www.old.worldofanimals.ru/stLmenu/12/pictst7/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17" y="5220179"/>
            <a:ext cx="12033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http://www.barutkina.ru/ill-zveri49b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84246"/>
            <a:ext cx="15382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 descr="http://www.pics-zone.ru/img.php?url=http://jeffersonkulig.com.br/blog/wp-content/uploads/2011/10/animais4-1024x80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399" y="2771583"/>
            <a:ext cx="2519363" cy="2160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1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332656"/>
            <a:ext cx="532859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Оцените себя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75656" y="1916832"/>
            <a:ext cx="1295400" cy="437991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19672" y="2060848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619672" y="3573016"/>
            <a:ext cx="914400" cy="914400"/>
          </a:xfrm>
          <a:prstGeom prst="smileyFace">
            <a:avLst>
              <a:gd name="adj" fmla="val -6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619672" y="4941168"/>
            <a:ext cx="914400" cy="914400"/>
          </a:xfrm>
          <a:prstGeom prst="smileyFace">
            <a:avLst>
              <a:gd name="adj" fmla="val -4653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3808" y="2204864"/>
            <a:ext cx="630019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вам все было понятно на уроке </a:t>
            </a:r>
            <a:endParaRPr lang="en-US" alt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3808" y="3717032"/>
            <a:ext cx="6120680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вам почти все было понятно на уроке </a:t>
            </a:r>
            <a:endParaRPr lang="en-US" alt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43808" y="5157192"/>
            <a:ext cx="6120680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вам было понятно совсем немного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storeatlaurelsfurniture.com/data_images/56b3b2d3095de.jpg"/>
          <p:cNvPicPr>
            <a:picLocks noChangeAspect="1" noChangeArrowheads="1"/>
          </p:cNvPicPr>
          <p:nvPr/>
        </p:nvPicPr>
        <p:blipFill>
          <a:blip r:embed="rId2" cstate="print"/>
          <a:srcRect l="9051" r="6688" b="2050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43808" y="2924944"/>
            <a:ext cx="3333750" cy="2505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620688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i="1" kern="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en-US" altLang="ru-RU" sz="4800" b="1" i="1" kern="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sz="4000" b="1" i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4000" b="1" i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выучить новые слова, упр. 8, с. 41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retail-loyalty.org/upload/iblock/d35/d3556ba0813d21b3375ea155713f15e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119484" y="2060848"/>
            <a:ext cx="309634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Animals</a:t>
            </a:r>
            <a:endParaRPr lang="ru-RU" sz="6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9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storeatlaurelsfurniture.com/data_images/56b3b2d3095de.jpg"/>
          <p:cNvPicPr>
            <a:picLocks noChangeAspect="1" noChangeArrowheads="1"/>
          </p:cNvPicPr>
          <p:nvPr/>
        </p:nvPicPr>
        <p:blipFill>
          <a:blip r:embed="rId2" cstate="print"/>
          <a:srcRect l="9663" r="7648" b="195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1763688" y="260648"/>
            <a:ext cx="5688632" cy="6120680"/>
            <a:chOff x="1763688" y="260648"/>
            <a:chExt cx="5688632" cy="612068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763688" y="260648"/>
              <a:ext cx="5688632" cy="6120680"/>
            </a:xfrm>
            <a:prstGeom prst="roundRect">
              <a:avLst/>
            </a:prstGeom>
            <a:solidFill>
              <a:schemeClr val="bg1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051720" y="260648"/>
              <a:ext cx="5256584" cy="5070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i="1" dirty="0" smtClean="0">
                  <a:latin typeface="Times New Roman" pitchFamily="18" charset="0"/>
                  <a:cs typeface="Times New Roman" pitchFamily="18" charset="0"/>
                </a:rPr>
                <a:t>Фонетическая разминка</a:t>
              </a:r>
            </a:p>
            <a:p>
              <a:pPr algn="ctr"/>
              <a:endParaRPr lang="en-US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Aft>
                  <a:spcPts val="1500"/>
                </a:spcAft>
              </a:pP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 swim and ride a bike, 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 roller-skate with Mike. </a:t>
              </a:r>
            </a:p>
            <a:p>
              <a:pPr>
                <a:spcAft>
                  <a:spcPts val="1500"/>
                </a:spcAft>
              </a:pP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can ski, I can make tea, I can play chess with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 </a:t>
              </a:r>
            </a:p>
            <a:p>
              <a:pPr>
                <a:spcAft>
                  <a:spcPts val="1500"/>
                </a:spcAft>
              </a:pP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can play tennis, basketball, 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handball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volleyball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 </a:t>
              </a:r>
            </a:p>
            <a:p>
              <a:pPr>
                <a:spcAft>
                  <a:spcPts val="1500"/>
                </a:spcAft>
              </a:pP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can play so many games, with Tom, Helen, 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Betty, 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James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24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116632"/>
            <a:ext cx="7416824" cy="864096"/>
          </a:xfrm>
        </p:spPr>
        <p:txBody>
          <a:bodyPr/>
          <a:lstStyle/>
          <a:p>
            <a:pPr algn="l"/>
            <a:r>
              <a:rPr lang="ru-RU" alt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5013176"/>
            <a:ext cx="377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b="1" dirty="0" smtClean="0">
                <a:latin typeface="Monotype Corsiva" panose="03010101010201010101" pitchFamily="66" charset="0"/>
              </a:rPr>
              <a:t> </a:t>
            </a:r>
            <a:endParaRPr lang="ru-RU" dirty="0"/>
          </a:p>
        </p:txBody>
      </p:sp>
      <p:pic>
        <p:nvPicPr>
          <p:cNvPr id="5" name="Picture 2" descr="C:\Users\nachschool\Desktop\d37a44f6d33d9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40" y="3493206"/>
            <a:ext cx="2496277" cy="244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chschool\Desktop\young-hare-5374701_12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79" y="215393"/>
            <a:ext cx="24321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achschool\Desktop\scale_1200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4" y="216783"/>
            <a:ext cx="24321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achschool\Desktop\Tigers_Lying_down_Paws_Grass_568621_2560x14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69" y="3448454"/>
            <a:ext cx="2459589" cy="24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chschool\Desktop\Toptan-3-adet-30-cm-yeşil-kahverengi-gri-timsah-gerçekçi-simülasyon-hayvanlar-timsah-action-figure-oyuncak-çocuklar-içi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73" y="216783"/>
            <a:ext cx="2616291" cy="24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слони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1952" y="3457718"/>
            <a:ext cx="2432171" cy="248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189356" y="2712368"/>
            <a:ext cx="225840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336241" y="2769120"/>
            <a:ext cx="2304256" cy="455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hare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38833" y="6025672"/>
            <a:ext cx="2258408" cy="5966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elephant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311114" y="2719580"/>
            <a:ext cx="2258408" cy="4981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crocodile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328959" y="6050316"/>
            <a:ext cx="2258408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tiger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72708" y="2710644"/>
            <a:ext cx="2258408" cy="572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giraffe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263850" y="6066879"/>
            <a:ext cx="2304256" cy="455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rgbClr val="000000"/>
                </a:solidFill>
              </a:rPr>
              <a:t>lion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11" name="1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003" y="215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retail-loyalty.org/upload/iblock/d35/d3556ba0813d21b3375ea155713f15e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419872" y="6093296"/>
            <a:ext cx="2808312" cy="764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://istoreatlaurelsfurniture.com/data_images/56b3b2d3095d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9663" r="7648" b="195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Users\ASUS-PC\Desktop\4_dd9d920d8c3a7befae4d42b1ba392476_14614161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72013" cy="6858000"/>
          </a:xfrm>
          <a:prstGeom prst="rect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 bwMode="auto">
          <a:xfrm>
            <a:off x="3814757" y="2708920"/>
            <a:ext cx="857256" cy="484632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074073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стр.40 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№ 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6 В</a:t>
            </a:r>
            <a:endParaRPr lang="ru-RU" sz="5400" b="1" dirty="0"/>
          </a:p>
        </p:txBody>
      </p:sp>
      <p:pic>
        <p:nvPicPr>
          <p:cNvPr id="5" name="1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2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ubnews.ru/wp-content/uploads/zo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2885"/>
            <a:ext cx="4834885" cy="372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24128" y="404664"/>
            <a:ext cx="2705100" cy="517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Wild Animals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 descr="https://photo-monster.ru/forum/u_uploads/83404/14902/maxi/2016-08-23-23-15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412748"/>
            <a:ext cx="5346184" cy="329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8629" y="5877272"/>
            <a:ext cx="297815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Domestic Animals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690336"/>
            <a:ext cx="2502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1412776"/>
            <a:ext cx="3168352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Clap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Shake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Stamp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feet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down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404664"/>
            <a:ext cx="540060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89040"/>
            <a:ext cx="115212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077072"/>
            <a:ext cx="1220019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111829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861048"/>
            <a:ext cx="108012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3573016"/>
            <a:ext cx="1008112" cy="220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://istoreatlaurelsfurniture.com/data_images/56b3b2d3095d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9663" r="7648" b="19520"/>
          <a:stretch>
            <a:fillRect/>
          </a:stretch>
        </p:blipFill>
        <p:spPr bwMode="auto">
          <a:xfrm>
            <a:off x="26805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83568" y="1287780"/>
            <a:ext cx="7380820" cy="4939971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image1"/>
          <p:cNvPicPr/>
          <p:nvPr/>
        </p:nvPicPr>
        <p:blipFill>
          <a:blip r:embed="rId3" cstate="print">
            <a:lum contrast="20000"/>
          </a:blip>
          <a:srcRect l="3900" b="4326"/>
          <a:stretch>
            <a:fillRect/>
          </a:stretch>
        </p:blipFill>
        <p:spPr bwMode="auto">
          <a:xfrm>
            <a:off x="1205626" y="1705537"/>
            <a:ext cx="633670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673678" y="262900"/>
            <a:ext cx="540060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Карточка №1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164</TotalTime>
  <Words>98</Words>
  <Application>Microsoft Office PowerPoint</Application>
  <PresentationFormat>Экран (4:3)</PresentationFormat>
  <Paragraphs>41</Paragraphs>
  <Slides>12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Monotype Corsiva</vt:lpstr>
      <vt:lpstr>Times New Roman</vt:lpstr>
      <vt:lpstr>Базис</vt:lpstr>
      <vt:lpstr>Урок  английского языка  в 3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Валерия</cp:lastModifiedBy>
  <cp:revision>24</cp:revision>
  <dcterms:created xsi:type="dcterms:W3CDTF">2017-04-12T18:11:09Z</dcterms:created>
  <dcterms:modified xsi:type="dcterms:W3CDTF">2023-04-03T16:42:10Z</dcterms:modified>
</cp:coreProperties>
</file>