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6" r:id="rId11"/>
    <p:sldId id="264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0F78-A775-44B8-8BFC-FD503735E39F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FE73-8801-4634-9EB2-B3677E1BF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0F78-A775-44B8-8BFC-FD503735E39F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FE73-8801-4634-9EB2-B3677E1BF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048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0F78-A775-44B8-8BFC-FD503735E39F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FE73-8801-4634-9EB2-B3677E1BF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03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0F78-A775-44B8-8BFC-FD503735E39F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FE73-8801-4634-9EB2-B3677E1BF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85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0F78-A775-44B8-8BFC-FD503735E39F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FE73-8801-4634-9EB2-B3677E1BF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942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0F78-A775-44B8-8BFC-FD503735E39F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FE73-8801-4634-9EB2-B3677E1BF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882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0F78-A775-44B8-8BFC-FD503735E39F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FE73-8801-4634-9EB2-B3677E1BF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070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0F78-A775-44B8-8BFC-FD503735E39F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FE73-8801-4634-9EB2-B3677E1BF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797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0F78-A775-44B8-8BFC-FD503735E39F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FE73-8801-4634-9EB2-B3677E1BF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584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0F78-A775-44B8-8BFC-FD503735E39F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FE73-8801-4634-9EB2-B3677E1BF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596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0F78-A775-44B8-8BFC-FD503735E39F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FE73-8801-4634-9EB2-B3677E1BF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90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C0F78-A775-44B8-8BFC-FD503735E39F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BFE73-8801-4634-9EB2-B3677E1BF6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9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8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360039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БДОУ «Детский сад № 9 . Тары»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052736"/>
            <a:ext cx="7466236" cy="5688632"/>
          </a:xfrm>
        </p:spPr>
        <p:txBody>
          <a:bodyPr>
            <a:normAutofit/>
          </a:bodyPr>
          <a:lstStyle/>
          <a:p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фокальных объектов как средство развития креативного мышления дошкольников</a:t>
            </a: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Балько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Е.А.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92896"/>
            <a:ext cx="4289608" cy="366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285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фото\IMG20230919090334_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57166"/>
            <a:ext cx="4405344" cy="3304008"/>
          </a:xfrm>
          <a:prstGeom prst="rect">
            <a:avLst/>
          </a:prstGeom>
          <a:noFill/>
        </p:spPr>
      </p:pic>
      <p:pic>
        <p:nvPicPr>
          <p:cNvPr id="2052" name="Picture 4" descr="C:\Users\User\Desktop\фото\IMG202309190903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214686"/>
            <a:ext cx="4619689" cy="34647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«Несуществующее животное»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          </a:t>
            </a:r>
            <a:endParaRPr lang="ru-RU" dirty="0"/>
          </a:p>
          <a:p>
            <a:endParaRPr lang="ru-RU" dirty="0"/>
          </a:p>
        </p:txBody>
      </p:sp>
      <p:pic>
        <p:nvPicPr>
          <p:cNvPr id="1026" name="Picture 2" descr="C:\Users\User\Desktop\фото\IMG20230920074745_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214422"/>
            <a:ext cx="3660251" cy="2745188"/>
          </a:xfrm>
          <a:prstGeom prst="rect">
            <a:avLst/>
          </a:prstGeom>
          <a:noFill/>
        </p:spPr>
      </p:pic>
      <p:pic>
        <p:nvPicPr>
          <p:cNvPr id="1029" name="Picture 5" descr="C:\Users\User\Desktop\фото\IMG20230920074932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214422"/>
            <a:ext cx="3595606" cy="2696705"/>
          </a:xfrm>
          <a:prstGeom prst="rect">
            <a:avLst/>
          </a:prstGeom>
          <a:noFill/>
        </p:spPr>
      </p:pic>
      <p:pic>
        <p:nvPicPr>
          <p:cNvPr id="1028" name="Picture 4" descr="C:\Users\User\Desktop\фото\IMG20230920074827_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786190"/>
            <a:ext cx="3905277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6988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«Необычный подарок»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фото\IMG20230918151249_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785926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Практическое задание: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«Изобретатели»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User\Pictures\201422071323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928802"/>
            <a:ext cx="2197097" cy="2197097"/>
          </a:xfrm>
          <a:prstGeom prst="rect">
            <a:avLst/>
          </a:prstGeom>
          <a:noFill/>
        </p:spPr>
      </p:pic>
      <p:pic>
        <p:nvPicPr>
          <p:cNvPr id="3076" name="Picture 4" descr="C:\Users\User\Pictures\ab18b7b0d4baa82b48bb3602426e31f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1928802"/>
            <a:ext cx="2286016" cy="2286016"/>
          </a:xfrm>
          <a:prstGeom prst="rect">
            <a:avLst/>
          </a:prstGeom>
          <a:noFill/>
        </p:spPr>
      </p:pic>
      <p:sp>
        <p:nvSpPr>
          <p:cNvPr id="3078" name="AutoShape 6" descr="https://mykaleidoscope.ru/uploads/posts/2020-02/1582053774_56-p-dizainerskie-veshchi-dlya-intererov-9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 descr="C:\Users\User\Pictures\1582053774_56-p-dizainerskie-veshchi-dlya-intererov-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572008"/>
            <a:ext cx="3071794" cy="2047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880" y="1484784"/>
            <a:ext cx="1572555" cy="124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096" y="2996952"/>
            <a:ext cx="1915343" cy="172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085184"/>
            <a:ext cx="1310952" cy="155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1700808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 это пригодится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992" y="3429000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переработаю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558924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 это не нужно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23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Креативное мышление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способность человека нестандартно решать стоящие перед ним задачи и находить новые, более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достижения своих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целей.</a:t>
            </a: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82901"/>
            <a:ext cx="5631582" cy="37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169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4070"/>
            <a:ext cx="7913689" cy="6189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530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фокальных объектов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81" y="1340768"/>
            <a:ext cx="792935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9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00100"/>
            <a:ext cx="7574971" cy="568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362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Users\Евгеша\Pictures\568dc7966671825333712e542edee947 (2)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12676"/>
            <a:ext cx="780715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390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476672"/>
            <a:ext cx="8064896" cy="58326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фокальных объектов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ставить следующие задачи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придумать что-либо новое, видоизменяя или улучшая привычный вид реального объекта;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чем-то новым или закрепить ранее полученные знания, рассматривая предмет с необычной стороны;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или сказку о рассматриваемом объекте, используя найденные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661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«Изобретатели»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фото\IMG202309200956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129091" cy="3096818"/>
          </a:xfrm>
          <a:prstGeom prst="rect">
            <a:avLst/>
          </a:prstGeom>
          <a:noFill/>
        </p:spPr>
      </p:pic>
      <p:pic>
        <p:nvPicPr>
          <p:cNvPr id="1028" name="Picture 4" descr="C:\Users\User\Desktop\фото\IMG202309200957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142984"/>
            <a:ext cx="4000527" cy="3000396"/>
          </a:xfrm>
          <a:prstGeom prst="rect">
            <a:avLst/>
          </a:prstGeom>
          <a:noFill/>
        </p:spPr>
      </p:pic>
      <p:pic>
        <p:nvPicPr>
          <p:cNvPr id="1027" name="Picture 3" descr="C:\Users\User\Desktop\фото\IMG20230920095818_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809979"/>
            <a:ext cx="2286016" cy="30480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Совершенствуем «автомобиль»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6946754"/>
              </p:ext>
            </p:extLst>
          </p:nvPr>
        </p:nvGraphicFramePr>
        <p:xfrm>
          <a:off x="683568" y="1265699"/>
          <a:ext cx="8280921" cy="5312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2016224"/>
                <a:gridCol w="1748303"/>
                <a:gridCol w="2932218"/>
              </a:tblGrid>
              <a:tr h="116760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Случайный объект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Признаки случайного объекта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Фокальный объект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Идея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(усовершенствованный объект)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3899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солнечные, защитные, 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модные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автомобиль солнечный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подзаряжается от солнечного света; 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автомобиль защитный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с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электрошокером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встроенным в замок зажигания, поэтому его невозможно угнать</a:t>
                      </a:r>
                    </a:p>
                    <a:p>
                      <a:pPr algn="just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автомобиль мягкий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салон автомобиля имеет особое мягкое покрытие, в таком салоне невозможно удариться, </a:t>
                      </a:r>
                    </a:p>
                    <a:p>
                      <a:pPr algn="l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детский автомобиль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автомобиль в виде игрушки</a:t>
                      </a:r>
                    </a:p>
                    <a:p>
                      <a:pPr algn="l"/>
                      <a:r>
                        <a:rPr lang="ru-RU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атомобиль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раскрывающийся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складной, может уменьшать размеры, 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автомобиль цветной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меняет цвет, в зависимости от погоды, 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автомобиль крепкий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ударопрочный, не останутся вмятины при столкновении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3899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тёплые, 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мягкие, 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33899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раскрывающийся, 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цветной, 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крепкий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205" y="3958198"/>
            <a:ext cx="1656184" cy="110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1617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78" y="3861775"/>
            <a:ext cx="1188132" cy="117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06" y="5125534"/>
            <a:ext cx="971676" cy="145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0256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236</Words>
  <Application>Microsoft Office PowerPoint</Application>
  <PresentationFormat>Экран (4:3)</PresentationFormat>
  <Paragraphs>46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       БДОУ «Детский сад № 9 . Тары»</vt:lpstr>
      <vt:lpstr>Презентация PowerPoint</vt:lpstr>
      <vt:lpstr>Презентация PowerPoint</vt:lpstr>
      <vt:lpstr>Метод фокальных объектов</vt:lpstr>
      <vt:lpstr>Презентация PowerPoint</vt:lpstr>
      <vt:lpstr>Презентация PowerPoint</vt:lpstr>
      <vt:lpstr>Презентация PowerPoint</vt:lpstr>
      <vt:lpstr>Игра «Изобретатели»</vt:lpstr>
      <vt:lpstr>Совершенствуем «автомобиль»</vt:lpstr>
      <vt:lpstr>Презентация PowerPoint</vt:lpstr>
      <vt:lpstr>Игра «Несуществующее животное»</vt:lpstr>
      <vt:lpstr>Игра «Необычный подарок»</vt:lpstr>
      <vt:lpstr>Практическое задание: Игра «Изобретатели» </vt:lpstr>
      <vt:lpstr>Рефлексия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БДОУ «Детский сад № 9 . Тары»</dc:title>
  <dc:creator>Евгеша</dc:creator>
  <cp:lastModifiedBy>Евгеша</cp:lastModifiedBy>
  <cp:revision>15</cp:revision>
  <dcterms:created xsi:type="dcterms:W3CDTF">2023-09-16T13:36:46Z</dcterms:created>
  <dcterms:modified xsi:type="dcterms:W3CDTF">2023-09-21T05:50:00Z</dcterms:modified>
</cp:coreProperties>
</file>