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7"/>
            <a:ext cx="7772400" cy="2528904"/>
          </a:xfrm>
        </p:spPr>
        <p:txBody>
          <a:bodyPr>
            <a:normAutofit/>
          </a:bodyPr>
          <a:lstStyle/>
          <a:p>
            <a:r>
              <a:rPr lang="ru-RU" b="1" dirty="0" smtClean="0"/>
              <a:t>Использование дыхательных упражнений для детей с нарушениями речи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3857628"/>
            <a:ext cx="6357982" cy="1928826"/>
          </a:xfrm>
        </p:spPr>
        <p:txBody>
          <a:bodyPr>
            <a:normAutofit fontScale="92500" lnSpcReduction="10000"/>
          </a:bodyPr>
          <a:lstStyle/>
          <a:p>
            <a:r>
              <a:rPr lang="ru-RU" cap="all" dirty="0" err="1" smtClean="0">
                <a:solidFill>
                  <a:schemeClr val="tx1"/>
                </a:solidFill>
              </a:rPr>
              <a:t>Шайхтдинова</a:t>
            </a:r>
            <a:r>
              <a:rPr lang="ru-RU" cap="all" dirty="0" smtClean="0">
                <a:solidFill>
                  <a:schemeClr val="tx1"/>
                </a:solidFill>
              </a:rPr>
              <a:t> </a:t>
            </a:r>
            <a:r>
              <a:rPr lang="ru-RU" cap="all" dirty="0" err="1" smtClean="0">
                <a:solidFill>
                  <a:schemeClr val="tx1"/>
                </a:solidFill>
              </a:rPr>
              <a:t>Эльза</a:t>
            </a:r>
            <a:r>
              <a:rPr lang="ru-RU" cap="all" dirty="0" smtClean="0">
                <a:solidFill>
                  <a:schemeClr val="tx1"/>
                </a:solidFill>
              </a:rPr>
              <a:t> </a:t>
            </a:r>
            <a:r>
              <a:rPr lang="ru-RU" cap="all" dirty="0" err="1" smtClean="0">
                <a:solidFill>
                  <a:schemeClr val="tx1"/>
                </a:solidFill>
              </a:rPr>
              <a:t>Фларитовна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cap="all" dirty="0" smtClean="0">
                <a:solidFill>
                  <a:schemeClr val="tx1"/>
                </a:solidFill>
              </a:rPr>
              <a:t>учитель – логопед </a:t>
            </a:r>
            <a:r>
              <a:rPr lang="ru-RU" cap="all" dirty="0" err="1" smtClean="0">
                <a:solidFill>
                  <a:schemeClr val="tx1"/>
                </a:solidFill>
              </a:rPr>
              <a:t>мадоу</a:t>
            </a:r>
            <a:r>
              <a:rPr lang="ru-RU" cap="all" dirty="0" smtClean="0">
                <a:solidFill>
                  <a:schemeClr val="tx1"/>
                </a:solidFill>
              </a:rPr>
              <a:t> </a:t>
            </a:r>
            <a:r>
              <a:rPr lang="ru-RU" cap="all" dirty="0" err="1" smtClean="0">
                <a:solidFill>
                  <a:schemeClr val="tx1"/>
                </a:solidFill>
              </a:rPr>
              <a:t>д</a:t>
            </a:r>
            <a:r>
              <a:rPr lang="ru-RU" cap="all" dirty="0" smtClean="0">
                <a:solidFill>
                  <a:schemeClr val="tx1"/>
                </a:solidFill>
              </a:rPr>
              <a:t>/</a:t>
            </a:r>
            <a:r>
              <a:rPr lang="en-US" cap="all" dirty="0" smtClean="0">
                <a:solidFill>
                  <a:schemeClr val="tx1"/>
                </a:solidFill>
              </a:rPr>
              <a:t>c </a:t>
            </a:r>
            <a:r>
              <a:rPr lang="ru-RU" cap="all" dirty="0" smtClean="0">
                <a:solidFill>
                  <a:schemeClr val="tx1"/>
                </a:solidFill>
              </a:rPr>
              <a:t>«</a:t>
            </a:r>
            <a:r>
              <a:rPr lang="ru-RU" cap="all" dirty="0" err="1" smtClean="0">
                <a:solidFill>
                  <a:schemeClr val="tx1"/>
                </a:solidFill>
              </a:rPr>
              <a:t>белоснежка</a:t>
            </a:r>
            <a:r>
              <a:rPr lang="ru-RU" cap="all" dirty="0" smtClean="0">
                <a:solidFill>
                  <a:schemeClr val="tx1"/>
                </a:solidFill>
              </a:rPr>
              <a:t>»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cap="all" dirty="0" smtClean="0">
                <a:solidFill>
                  <a:schemeClr val="tx1"/>
                </a:solidFill>
              </a:rPr>
              <a:t> села  Старобалтачево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развитие у детей способности управлять органами дыхания, сформировать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нижнедиафрагмальное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дыхание.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дифференцированного речевого и ротового выдоха у детей.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Развить сильный, плавный, выдох без участия речи.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сильного правильного выдоха: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материале гласных звуков,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материале согласных звуков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материале слогов, слов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материале предложений и фраз.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и закрепление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нижнедиафрагмального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дыхания.</a:t>
            </a:r>
          </a:p>
          <a:p>
            <a:endParaRPr lang="ru-RU" dirty="0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Научно-методическая база.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Коновалова Н.Г. &quot;Профилактика плоскостопия у детей ...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00108"/>
            <a:ext cx="3643338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Наталия Нищева - Веселая дыхательная гимнастика. ФГОС обложка книг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071546"/>
            <a:ext cx="3457575" cy="4876801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анцюра, Васильева - Артикуляционная, дыхательная и речедвигательная гимнастика в условиях логопункта ДОО обложка книги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335758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Воронина, Червякова - Картотеки артикуляционной и дыхательной гимнастики, массажа и самомассажа обложка книг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642918"/>
            <a:ext cx="3457575" cy="5038726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Дыхательная гимнастика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Горячий чай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                           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забьет больше голов?».</a:t>
            </a:r>
            <a:r>
              <a:rPr lang="ru-RU" sz="2400" dirty="0" smtClean="0"/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1\Desktop\-3E_0pmscawVTdc62aDUBnyw3jf-M3p419yqOLrX3wdyQk9IylUswds-WH8U7JIV10RS-RauN0x8ssqasqghmkN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3116"/>
            <a:ext cx="407196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9X12yDOm9FKRdQEhv283qwiE5HMDnr9W7hUy-8mr1fgQoOzXhweF42O34Gfc0rtBkE3TSQXhkAPu-fN0ANAnWQyU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643050"/>
            <a:ext cx="440531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Солнышко, свети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                          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Парящие  цветочки».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1\Desktop\DY8rQApvnPZBPIYwlCpyAHT9YUpBnfD6nX5R9quBotpUiikR45Lp85_cOa0uPLQEmMONCLqKDzlZXA9moMHI028_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350046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1\Desktop\Bgf3_DnY2yzTiLDruZ6cN_CG6D2L_zkefeoHNLYr8uiBAS0LQlZR29ldrO2Jc-6QoFlUpLwHwzolAJfcc0bNmHYW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85860"/>
            <a:ext cx="391478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Пузыри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1\Desktop\QLKgyFIcIjRV9yLn17OEYD8_drrcIM2lmjC9t6uJsocLjrk4IsRiHJ04O51Er6Plo7gipK8pzbFbC2WOth2BqEu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285860"/>
            <a:ext cx="457203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Ожидаемый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результат: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учащиеся научатся правильному дыханию при разговоре, в итоге речь станет более выразительной и четкой.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71744"/>
            <a:ext cx="8229600" cy="355441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Целесообразность дыхательной гимнастики: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 дыхания многое зависит здоровье человека, его умственная и  физическая и деятельность;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продолжительный  выдох помогает расслабиться, справиться с волнением и раздражительностью;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создает основу для правильного формирования  как звукопроизношения, так и речи в целом.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развивает у детей правильное речевое дыхание, которое необходимо  для нормального звукопроизношения.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41</TotalTime>
  <Words>99</Words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Использование дыхательных упражнений для детей с нарушениями речи</vt:lpstr>
      <vt:lpstr> Цель: развитие у детей способности управлять органами дыхания, сформировать нижнедиафрагмальное дыхание. </vt:lpstr>
      <vt:lpstr>Научно-методическая база. </vt:lpstr>
      <vt:lpstr>Слайд 4</vt:lpstr>
      <vt:lpstr>Дыхательная гимнастика  «Горячий чай».                            «Кто забьет больше голов?». </vt:lpstr>
      <vt:lpstr>«Солнышко, свети».                           «Парящие  цветочки».</vt:lpstr>
      <vt:lpstr>«Пузыри»</vt:lpstr>
      <vt:lpstr>  Ожидаемый результат: учащиеся научатся правильному дыханию при разговоре, в итоге речь станет более выразительной и четкой.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дыхательных упражнений для детей с нарушениями речи</dc:title>
  <dc:creator>1</dc:creator>
  <cp:lastModifiedBy>1</cp:lastModifiedBy>
  <cp:revision>6</cp:revision>
  <dcterms:created xsi:type="dcterms:W3CDTF">2022-09-16T03:30:15Z</dcterms:created>
  <dcterms:modified xsi:type="dcterms:W3CDTF">2022-09-16T04:22:10Z</dcterms:modified>
</cp:coreProperties>
</file>