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3952" y="602428"/>
            <a:ext cx="9176273" cy="53680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разные подружки,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похожи друг на дружку.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сидят друг в дружке,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всего одна игрушка.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18335"/>
            <a:ext cx="9905998" cy="720762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Терем-теремок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38" y="839098"/>
            <a:ext cx="11704320" cy="56370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Терем, терем, теремок,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соединяют поднятые руки над головой (дом)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низок, не высок.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Приседают, встают, поднимают руки вверх.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 здесь завалинки,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поворачиваются в стороны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хохломским узором ставенки.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Соединяют и разводят руки в стороны.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светит поутру,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 руки вверх, потягиваются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 к терему идут.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месте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идет лисичка, рыжая сестричка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имитируют походку лисы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Следом скачет зайка, зайка -попрыгайка,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прыгают на двух ногах.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ними шел медведь,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имитируют походку медведя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Тише-тише, не шуметь!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Прикладывают палец к губам.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973" y="3516469"/>
            <a:ext cx="2635624" cy="29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2444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деятельность воображения находится в прямой зависимости от богатства и разнообразия прежнего опыта человека, потому что этот опыт представляет материал, из которого создаются построения фантазии»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С.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Выготский)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225912"/>
            <a:ext cx="8412480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47427"/>
            <a:ext cx="9905998" cy="6056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игра: «Матрёшки</a:t>
            </a:r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игрушки расписные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(стойка прямо)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Хохотушки вятские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(улыбка с поворотом)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Щеголихи слободские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(поворот вокруг себя)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Кумушки посадские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(приседания)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руки крендельком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(руки на пояс)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Щёчки будто яблочки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(касание щёк)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издавна знаком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(стойка прямо)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народ на ярмарке.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(поклон)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1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25377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1.Викторина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03" y="2775472"/>
            <a:ext cx="5830644" cy="35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182881"/>
            <a:ext cx="11144923" cy="124788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«Народные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Промыслы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5" y="1194099"/>
            <a:ext cx="3367142" cy="5152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76" y="1194099"/>
            <a:ext cx="3937299" cy="5152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325" y="1194098"/>
            <a:ext cx="3958814" cy="51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9850"/>
            <a:ext cx="9905998" cy="1301676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игра «Старинные русские слова».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1520" y="1151068"/>
            <a:ext cx="5288279" cy="5185186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портки </a:t>
            </a:r>
            <a:endParaRPr lang="ru-RU" sz="6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косоворотка 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рать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51068"/>
            <a:ext cx="4875211" cy="4640132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изгородь </a:t>
            </a:r>
            <a:endParaRPr lang="ru-RU" sz="6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перст </a:t>
            </a:r>
            <a:endParaRPr lang="ru-RU" sz="6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 </a:t>
            </a:r>
            <a:endParaRPr lang="ru-RU" sz="6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5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32" y="118334"/>
            <a:ext cx="11317045" cy="82833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4.Игра «Переведи на русский язык».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63792"/>
            <a:ext cx="9905999" cy="55832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Леди вышла из фаэтона, лошади побежали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Детская философия.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Без страдания нет наград.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Первый из них всегда обречён.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Один старый и два новых.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Кредиторы ждать не любят.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Все пошли – и ты догоняй.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Чужая рубашка опасна для жизни.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Будней – то пять, а выходных – два.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10.Конфликт поколений в курятнике.</a:t>
            </a:r>
          </a:p>
        </p:txBody>
      </p:sp>
    </p:spTree>
    <p:extLst>
      <p:ext uri="{BB962C8B-B14F-4D97-AF65-F5344CB8AC3E}">
        <p14:creationId xmlns:p14="http://schemas.microsoft.com/office/powerpoint/2010/main" val="322422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2880"/>
            <a:ext cx="9905998" cy="699247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5.Пальчиковая игра «Про кошку».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002" y="688489"/>
            <a:ext cx="11403106" cy="5102712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Подставляй ладошку,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выставляют ладошки)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Расскажу про кошку.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(гладят ладошки)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пальчики считать?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(Сжимают и разжимают пальчики)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(загибают пальцы)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кулак,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(показывают кулаки)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ладошка.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(показывают ладошки)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(ставят пальчики одной руки на другую)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крадётся потихоньку.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(перебирают пальчиками одной руки по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предплечью другой)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 мышка там живёт.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(прячут руку под мышкой)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385" y="1065006"/>
            <a:ext cx="2356541" cy="27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4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2123"/>
            <a:ext cx="9905998" cy="559398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6.Игра «Зашифрованные слова:».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549" y="1140311"/>
            <a:ext cx="4711850" cy="46508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 . . . Ш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 . . А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 .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ЧА . . . . . . И </a:t>
            </a:r>
            <a:endParaRPr lang="ru-RU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 . . . .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2461" y="731521"/>
            <a:ext cx="6196815" cy="50596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 . . . . . . . . .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 . . . . . Р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Б . Л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 К .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СЧ . . . . .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66</TotalTime>
  <Words>463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Контур</vt:lpstr>
      <vt:lpstr>Рядом разные подружки, Но похожи друг на дружку. Все они сидят друг в дружке, А всего одна игрушка. </vt:lpstr>
      <vt:lpstr>Презентация PowerPoint</vt:lpstr>
      <vt:lpstr>Речевая игра: «Матрёшки».  Мы игрушки расписные (стойка прямо) Хохотушки вятские (улыбка с поворотом) Щеголихи слободские (поворот вокруг себя) Кумушки посадские (приседания) У нас руки крендельком (руки на пояс) Щёчки будто яблочки (касание щёк) С нами издавна знаком (стойка прямо) Весь народ на ярмарке. (поклон) </vt:lpstr>
      <vt:lpstr>1.Викторина  «Мозговой штурм» </vt:lpstr>
      <vt:lpstr>Игра: «Народные Промыслы».</vt:lpstr>
      <vt:lpstr>Д. игра «Старинные русские слова». </vt:lpstr>
      <vt:lpstr>4.Игра «Переведи на русский язык». </vt:lpstr>
      <vt:lpstr>5.Пальчиковая игра «Про кошку».</vt:lpstr>
      <vt:lpstr>6.Игра «Зашифрованные слова:». </vt:lpstr>
      <vt:lpstr>Речевая игра: Терем-теремок</vt:lpstr>
      <vt:lpstr>«Творческая деятельность воображения находится в прямой зависимости от богатства и разнообразия прежнего опыта человека, потому что этот опыт представляет материал, из которого создаются построения фантазии»  (Л. С. Выготский)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Рядом разные подружки, Но похожи друг на дружку. Все они сидят друг в дружке, А всего одна игрушка.</dc:title>
  <dc:creator>USER</dc:creator>
  <cp:lastModifiedBy>USER</cp:lastModifiedBy>
  <cp:revision>8</cp:revision>
  <dcterms:created xsi:type="dcterms:W3CDTF">2022-10-23T12:26:47Z</dcterms:created>
  <dcterms:modified xsi:type="dcterms:W3CDTF">2022-10-23T13:32:59Z</dcterms:modified>
</cp:coreProperties>
</file>