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67" r:id="rId3"/>
    <p:sldId id="258" r:id="rId4"/>
    <p:sldId id="259" r:id="rId5"/>
    <p:sldId id="257" r:id="rId6"/>
    <p:sldId id="266" r:id="rId7"/>
    <p:sldId id="262" r:id="rId8"/>
    <p:sldId id="263" r:id="rId9"/>
    <p:sldId id="271" r:id="rId10"/>
    <p:sldId id="268" r:id="rId11"/>
    <p:sldId id="269" r:id="rId12"/>
    <p:sldId id="270" r:id="rId13"/>
    <p:sldId id="264" r:id="rId14"/>
    <p:sldId id="273" r:id="rId15"/>
    <p:sldId id="275" r:id="rId16"/>
    <p:sldId id="265" r:id="rId17"/>
    <p:sldId id="274" r:id="rId18"/>
    <p:sldId id="27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4" autoAdjust="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A22415-08DC-482D-8948-5BCDA90A768B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65F1D2-2798-4359-8EB0-20E2B96DA6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052736"/>
            <a:ext cx="2880320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8028384" cy="17526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«НЕПРИЯТНОСТЬ ЭТУ МЫ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ПЕРЕЖИВЁМ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(Игровые приемы для формирования у детей дошкольного возраста основ антитеррористической безопасности)</a:t>
            </a:r>
          </a:p>
          <a:p>
            <a:pPr algn="ctr"/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88640"/>
            <a:ext cx="7006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«Детский сад № 15 комбинированного вида» г. Луга,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Лужский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3732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проекта: 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Похлебаева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етский сад.jpg"/>
          <p:cNvPicPr>
            <a:picLocks noChangeAspect="1"/>
          </p:cNvPicPr>
          <p:nvPr/>
        </p:nvPicPr>
        <p:blipFill>
          <a:blip r:embed="rId2" cstate="print"/>
          <a:srcRect l="5211" t="5518" r="8813" b="8949"/>
          <a:stretch>
            <a:fillRect/>
          </a:stretch>
        </p:blipFill>
        <p:spPr>
          <a:xfrm>
            <a:off x="1691680" y="3861048"/>
            <a:ext cx="2232248" cy="2096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3933056"/>
            <a:ext cx="471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региональной инновационной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площадки по теме «Формирование навыков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безопасного поведения у детей дошкольного возраста»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80929"/>
            <a:ext cx="3128436" cy="3096344"/>
          </a:xfrm>
        </p:spPr>
      </p:pic>
      <p:sp>
        <p:nvSpPr>
          <p:cNvPr id="5" name="TextBox 4"/>
          <p:cNvSpPr txBox="1"/>
          <p:nvPr/>
        </p:nvSpPr>
        <p:spPr>
          <a:xfrm>
            <a:off x="1259632" y="58772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«Опасность»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Рисование Мои воспитат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2656"/>
            <a:ext cx="5120569" cy="2304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7984" y="270892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«Фоторобот»</a:t>
            </a:r>
          </a:p>
          <a:p>
            <a:endParaRPr lang="ru-RU" sz="2400" dirty="0"/>
          </a:p>
        </p:txBody>
      </p:sp>
      <p:pic>
        <p:nvPicPr>
          <p:cNvPr id="12" name="Рисунок 11" descr="IMG_5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212976"/>
            <a:ext cx="2053493" cy="1872208"/>
          </a:xfrm>
          <a:prstGeom prst="rect">
            <a:avLst/>
          </a:prstGeom>
        </p:spPr>
      </p:pic>
      <p:pic>
        <p:nvPicPr>
          <p:cNvPr id="13" name="Рисунок 12" descr="IMG_5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365104"/>
            <a:ext cx="2058820" cy="1916832"/>
          </a:xfrm>
          <a:prstGeom prst="rect">
            <a:avLst/>
          </a:prstGeom>
        </p:spPr>
      </p:pic>
      <p:pic>
        <p:nvPicPr>
          <p:cNvPr id="14" name="Рисунок 13" descr="IMG_59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4437112"/>
            <a:ext cx="1959236" cy="18110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2080" y="6237312"/>
            <a:ext cx="2825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Карточки - символы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1661494059_45-papik-pro-p-stiker-vnimanie-png-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620688"/>
            <a:ext cx="1652414" cy="165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8064896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ИГРА «Прятки» (разные варианты)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5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3100647" cy="2951018"/>
          </a:xfrm>
        </p:spPr>
      </p:pic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3" cstate="print"/>
          <a:srcRect l="5299" r="20522"/>
          <a:stretch>
            <a:fillRect/>
          </a:stretch>
        </p:blipFill>
        <p:spPr>
          <a:xfrm>
            <a:off x="683568" y="1340768"/>
            <a:ext cx="3384376" cy="2989863"/>
          </a:xfrm>
          <a:prstGeom prst="rect">
            <a:avLst/>
          </a:prstGeom>
        </p:spPr>
      </p:pic>
      <p:pic>
        <p:nvPicPr>
          <p:cNvPr id="14" name="Содержимое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419872" y="2852936"/>
            <a:ext cx="216024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444208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Наглядный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нти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6480720" cy="3275204"/>
          </a:xfrm>
        </p:spPr>
      </p:pic>
      <p:pic>
        <p:nvPicPr>
          <p:cNvPr id="5" name="Рисунок 4" descr="тер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84984"/>
            <a:ext cx="3312368" cy="3312368"/>
          </a:xfrm>
          <a:prstGeom prst="rect">
            <a:avLst/>
          </a:prstGeom>
        </p:spPr>
      </p:pic>
      <p:pic>
        <p:nvPicPr>
          <p:cNvPr id="6" name="Рисунок 5" descr="antiterror-nachal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492896"/>
            <a:ext cx="308230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5486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ЗАКЛЮЧИТЕЛЬНЫЙ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980728"/>
            <a:ext cx="7920880" cy="52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мероприятие: развлечение «Приключения Бабы-Яги».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рисунков «Мы за мир!».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опытом на заседании творческой группы педагогов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Лужского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 наиболее успешных материалов проекта для включения в видеоролик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«Азбука безопасности».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Подведение итогов проекта.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_6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429000"/>
            <a:ext cx="2361549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2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1608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заседании творческой группы воспитателей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Лужского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по теме «Формирование основ безопасного поведения у детей дошкольного возраста в условиях террористической угрозы».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прослушали доклады специалистов, просмотрели видеоролики, поделились опытом работы по этой теме, получили памятки и примерную картотеку детских игр для сохранения эмоциональной стабильности воспитанников в условиях террористической угрозы.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VQel9lwQRkNWs7Zn_riGmxcMystzhFK7sdzEfUbIbI4SnSTSxcrN_2EJaK99i2EhZHDn-aOlKz7CSX_M2wnUY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645024"/>
            <a:ext cx="4076290" cy="302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7800114" cy="4389437"/>
          </a:xfrm>
        </p:spPr>
      </p:pic>
      <p:sp>
        <p:nvSpPr>
          <p:cNvPr id="5" name="TextBox 4"/>
          <p:cNvSpPr txBox="1"/>
          <p:nvPr/>
        </p:nvSpPr>
        <p:spPr>
          <a:xfrm>
            <a:off x="1979712" y="1268760"/>
            <a:ext cx="601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ВИДЕОРОЛИК «Азбука безопасности»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5486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052736"/>
            <a:ext cx="749808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овладели знаниями о последствиях нежелательного поведения в той или иной ситуации;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более осознано стали относиться к вопросам личной безопасности и безопасности окружающих;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стали более дисциплинированными, спокойными, самостоятельно стали соблюдать важные правила безопасного поведения;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научились предвидеть возможную опасность и находить способы избегать ее;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в игровой форме овладели необходимыми умениями и навыками для сохранения уверенности и спокойствия в чрезвычайных ситуациях.</a:t>
            </a:r>
          </a:p>
          <a:p>
            <a:pPr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1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ВЫВОД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систематически проводимые игры по этой теме способствуют развитию у дошкольников умений и навыков уверенного поведения в экстремальных ситуациях.</a:t>
            </a:r>
          </a:p>
          <a:p>
            <a:endParaRPr lang="ru-RU" dirty="0"/>
          </a:p>
        </p:txBody>
      </p:sp>
      <p:pic>
        <p:nvPicPr>
          <p:cNvPr id="4" name="Рисунок 3" descr="IMG_5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140968"/>
            <a:ext cx="4139951" cy="309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8479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Привлечь к сотрудничеству родителей для повышения качества реализации данного проекта. Разработать памятки для родителей «Важные правила эвакуации», «Тревожный чемоданчик», «Защитим детей от терроризма»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Составить алгоритм действий для детей во время тревоги и эвакуации в виде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(использовать как наглядность в уголке безопасности).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Внедрить положительный опыт данного проекта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систему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педагогов детского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сада.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498080" cy="2866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политика, которая направлена на достижение определенных целей через насилие. Насилие может проявляться в разных формах: взрывы в общественных местах, захваты заложников, убийства и похищения отдельных людей. Жертвами террора могут стать самые обычные люди и дети, которые случайно окажутся рядом, или, наоборот, заранее продуманные персоны.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рис анти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789040"/>
            <a:ext cx="7050324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332657"/>
            <a:ext cx="784887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сожалению, в последнее время во всем мире отмечается резкая активация деятельности террористических организаций. Это обязывает все образовательные учреждения, в том числе и дошкольные, проводить плановые практические эвакуационные мероприятия.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собственном опыте мы убедились, что многие дети испытывают негативные эмоции во время учебных тревог: панические страхи, истерики, некоторые дети отказываются выполнять общие команды. Педагоги должны обеспечить максимально возможную спокойную обстановку, не вызывающую панику у детей во время тревоги.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в работе с дошкольниками при формировании знаний по ОБЖ,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наряду со знакомством с ПДД, правилами пожарной безопасности и эмоциональной безопасности важной задачей стало и знакомство с правилами антитеррористической безопасности.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должны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только оберегать детей, но и готовить их к встрече с возможными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трудностями. Надо с дошкольного возраста 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них представления о наиболее опасных ситуациях,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возникающих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больших скоплениях людей и в общественных местах.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саду не стоит посвящать в подробности терроризма и террористических актов.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19366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2376264" cy="354225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75856" y="836712"/>
            <a:ext cx="5544616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Проект разработан на основе учебно-методического пособия по основам безопасности жизнедеятельности детей старшего дошкольного возраста «Безопасность» (авторы: Авдеева Н. Н., Князева О. Л.,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 Б.) в рамках РИП «Формирование навыков безопасного поведения у детей дошкольного возраста».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 подготовке проекта были изучены и опробованы игровые методы и приемы детских садов Израиля.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Проект направлен на формирование у  детей дошкольного  возраста навыков безопасного поведения в чрезвычайных ситуациях, на формирование у дошкольников умений избегать опасности и, при необходимости, правильно действовать и поступать.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36712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игровые приемы, закрепить у детей правила антитеррористической безопасности в виде навыков уверенного поведения в опасных ситуациях.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у детей такие навыки и умения, как: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 и наблюдательность.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слушать взрослого.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работать в команде.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соблюдать правила.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сохранять спокойствие в опасной ситуации.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справляться со своими страхами.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различать добро и зло.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548680"/>
            <a:ext cx="7498080" cy="48006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игровой, практико-ориентированный, нормативный.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краткосрочный,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сентябрь - декабрь 2022 года.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реализации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МДОУ «Детский сад № 15 комбинированного вида», г. Луга,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Лужский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 проекта: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 дошкольного возраста, воспитатели.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С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861048"/>
            <a:ext cx="3731907" cy="2798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79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16632"/>
            <a:ext cx="59046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(информационно-накопительный)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836712"/>
            <a:ext cx="7920880" cy="5760640"/>
          </a:xfrm>
        </p:spPr>
        <p:txBody>
          <a:bodyPr wrap="square" anchor="t"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Подготовка и сбор материально-технических ресурсов, необходимых для выполнения 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составление плана проекта;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подбор художественной и методической литературы;          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подбор наглядного материала для уголка безопасности;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продумывание творческих заданий;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создание карточек – символов (тишина, не трогать, не бегать; внимание, все ко мне)               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подготовка атрибутов для игры в «Учебную тревогу» и «МЧС»;        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подбор конспектов бесед, кейс - упражнений (кейс - ситуаций), ситуативных разговоров по теме;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мультмедиатеки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 теме;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создание картотеки подвижных и дидактических игр по теме;             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разработка сценария для проведения итогового мероприятия «Приключения Бабы-Яги».                                                           </a:t>
            </a: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188640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ПРАКТИЧЕСКИЙ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548680"/>
            <a:ext cx="7890080" cy="5699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Совместная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деятельность воспитателя с детьми: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проведение плановой тренировки по эвакуации людей из здания ДОУ;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беседы «Кто такие террористы», «Правила безопасного поведения»;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чтение стихотворений о мире на земле;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просмотр обучающих видеоматериалов, мультфильма МЧС “Кеша, Зина и террористы»;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проблемные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кейс-ситуации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«Свой - чужой», «Как быть?», 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кейс-упражнения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«Как бы ты поступил?», «Что если…»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ситуативный разговор «Подкуп», «Обман» на примере сказок;                                                      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творческое рисование «Фоторобот»,  «Портрет друга», «Опасный человек», «Добро и зло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1">
              <a:buFont typeface="Wingdings" pitchFamily="2" charset="2"/>
              <a:buChar char="ü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ыставка детских рисунков «Мы за мир!»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/>
              <a:t>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Самостоятельные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игры детей: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игры: «Учебная тревога»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МЧС»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11"/>
                <a:gridCol w="5364089"/>
              </a:tblGrid>
              <a:tr h="530003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Навыки и умения, которые необходимо сформировать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Игровые</a:t>
                      </a:r>
                      <a:r>
                        <a:rPr lang="ru-RU" sz="1350" baseline="0" dirty="0" smtClean="0"/>
                        <a:t> приемы, игры-тренинги и задания</a:t>
                      </a:r>
                      <a:endParaRPr lang="ru-RU" sz="1350" dirty="0"/>
                    </a:p>
                  </a:txBody>
                  <a:tcPr/>
                </a:tc>
              </a:tr>
              <a:tr h="530003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Дисциплина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Игры «Молчанка»,  «Голосование»,</a:t>
                      </a:r>
                      <a:r>
                        <a:rPr lang="ru-RU" sz="1350" baseline="0" dirty="0" smtClean="0"/>
                        <a:t> «</a:t>
                      </a:r>
                      <a:r>
                        <a:rPr lang="ru-RU" sz="1350" dirty="0" smtClean="0"/>
                        <a:t>Сиди тихо», «Слушаем шаги» ,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lang="ru-RU" sz="13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«Слушай свое дыхание».</a:t>
                      </a:r>
                      <a:endParaRPr lang="ru-RU" sz="1350" dirty="0"/>
                    </a:p>
                  </a:txBody>
                  <a:tcPr/>
                </a:tc>
              </a:tr>
              <a:tr h="1018679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Внимание и наблюдательность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Игра «Что пропало, что появилось?». Игры «Разведчики», «Следопыты»,.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lang="ru-RU" sz="1350" dirty="0" smtClean="0"/>
                        <a:t>Игра-тренинг «Подозрительный предмет». </a:t>
                      </a:r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Игра-тренинг с телефоном «Опасность», «Сообщи в полицию».</a:t>
                      </a:r>
                      <a:r>
                        <a:rPr lang="ru-RU" sz="13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Игра</a:t>
                      </a:r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 «Запомни приметы человека»</a:t>
                      </a:r>
                      <a:r>
                        <a:rPr lang="ru-RU" sz="13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 Игра «Перенеси предмет».</a:t>
                      </a:r>
                      <a:endParaRPr lang="ru-RU" sz="1350" dirty="0"/>
                    </a:p>
                  </a:txBody>
                  <a:tcPr/>
                </a:tc>
              </a:tr>
              <a:tr h="639634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Умение слушать взрослого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 </a:t>
                      </a:r>
                      <a:r>
                        <a:rPr lang="ru-RU" sz="13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«Выполни команду»,  «Повтори за мной», «Тайна», </a:t>
                      </a:r>
                      <a:r>
                        <a:rPr lang="ru-RU" sz="1350" dirty="0" smtClean="0"/>
                        <a:t>«Что за сигнал?».</a:t>
                      </a:r>
                      <a:endParaRPr lang="ru-RU" sz="13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240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Умение действовать по сигналу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 с карточками – символами  «Не</a:t>
                      </a:r>
                      <a:r>
                        <a:rPr lang="ru-RU" sz="13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беги</a:t>
                      </a:r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», «Не</a:t>
                      </a:r>
                      <a:r>
                        <a:rPr lang="ru-RU" sz="13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трогай</a:t>
                      </a:r>
                      <a:r>
                        <a:rPr lang="ru-RU" sz="1350" dirty="0" smtClean="0">
                          <a:latin typeface="Times New Roman" pitchFamily="18" charset="0"/>
                          <a:cs typeface="Times New Roman" pitchFamily="18" charset="0"/>
                        </a:rPr>
                        <a:t>», «Замри». </a:t>
                      </a:r>
                      <a:r>
                        <a:rPr lang="ru-RU" sz="1350" dirty="0" smtClean="0"/>
                        <a:t>Игры «Учебная тревога», «Зарядка» , «Зеваки»., «Карлики и великаны»,</a:t>
                      </a:r>
                      <a:r>
                        <a:rPr lang="ru-RU" sz="1350" baseline="0" dirty="0" smtClean="0"/>
                        <a:t> «Час «тишины «и час «можно».</a:t>
                      </a:r>
                      <a:endParaRPr lang="ru-RU" sz="1350" dirty="0"/>
                    </a:p>
                  </a:txBody>
                  <a:tcPr/>
                </a:tc>
              </a:tr>
              <a:tr h="530003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Умение работать в команде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Игры «Голосование»,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lang="ru-RU" sz="1350" dirty="0" smtClean="0"/>
                        <a:t>«Сороконожка», «Поезд», «Тень»,</a:t>
                      </a:r>
                      <a:r>
                        <a:rPr lang="ru-RU" sz="1350" baseline="0" dirty="0" smtClean="0"/>
                        <a:t> «Волны», «Разговор через стекло».</a:t>
                      </a:r>
                      <a:endParaRPr lang="ru-RU" sz="1350" dirty="0"/>
                    </a:p>
                  </a:txBody>
                  <a:tcPr/>
                </a:tc>
              </a:tr>
              <a:tr h="748240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Умение соблюдать правила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Игра-тренинг «Подозрительный предмет». Игры «Незнакомец», «Подкуп», «Обман»,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lang="ru-RU" sz="1350" baseline="0" dirty="0" err="1" smtClean="0"/>
                        <a:t>сказкотерапия</a:t>
                      </a:r>
                      <a:r>
                        <a:rPr lang="ru-RU" sz="1350" baseline="0" dirty="0" smtClean="0"/>
                        <a:t>, «</a:t>
                      </a:r>
                      <a:r>
                        <a:rPr lang="ru-RU" sz="1350" baseline="0" dirty="0" err="1" smtClean="0"/>
                        <a:t>Чистоговорки-правила</a:t>
                      </a:r>
                      <a:r>
                        <a:rPr lang="ru-RU" sz="1350" baseline="0" dirty="0" smtClean="0"/>
                        <a:t>»</a:t>
                      </a:r>
                      <a:endParaRPr lang="ru-RU" sz="1350" dirty="0"/>
                    </a:p>
                  </a:txBody>
                  <a:tcPr/>
                </a:tc>
              </a:tr>
              <a:tr h="530003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Умение сохранять спокойствие в опасной ситуации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Игры «Что, если…», «Незнакомец», «Защита » (крики, призыв о помощи)</a:t>
                      </a:r>
                      <a:endParaRPr lang="ru-RU" sz="1350" dirty="0"/>
                    </a:p>
                  </a:txBody>
                  <a:tcPr/>
                </a:tc>
              </a:tr>
              <a:tr h="966476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Умение справляться со своими страхами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Различные виды игры «Прятки» (с игрушкой, с покрывалом, с фонариком в темноте  «Светлячок» и др.). Этюды «Страшный</a:t>
                      </a:r>
                      <a:r>
                        <a:rPr lang="ru-RU" sz="1350" baseline="0" dirty="0" smtClean="0"/>
                        <a:t> сон</a:t>
                      </a:r>
                      <a:r>
                        <a:rPr lang="ru-RU" sz="1350" dirty="0" smtClean="0"/>
                        <a:t>», «Гроза». Сценка-игра «Давай бояться вместе».</a:t>
                      </a:r>
                      <a:endParaRPr lang="ru-RU" sz="1350" dirty="0"/>
                    </a:p>
                  </a:txBody>
                  <a:tcPr/>
                </a:tc>
              </a:tr>
              <a:tr h="616719">
                <a:tc>
                  <a:txBody>
                    <a:bodyPr/>
                    <a:lstStyle/>
                    <a:p>
                      <a:r>
                        <a:rPr lang="ru-RU" sz="1350" dirty="0" smtClean="0"/>
                        <a:t>Умение различать добро и зло</a:t>
                      </a:r>
                      <a:endParaRPr lang="ru-RU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>
                        <a:buClr>
                          <a:schemeClr val="accent3"/>
                        </a:buClr>
                        <a:buSzPct val="95000"/>
                        <a:buNone/>
                      </a:pPr>
                      <a:r>
                        <a:rPr lang="ru-RU" sz="1350" dirty="0" smtClean="0"/>
                        <a:t>Малоподвижные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lang="ru-RU" sz="1350" dirty="0" smtClean="0"/>
                        <a:t>игры «Знакомый, свой, чужой» (с мячом),</a:t>
                      </a:r>
                      <a:r>
                        <a:rPr lang="ru-RU" sz="1350" baseline="0" dirty="0" smtClean="0"/>
                        <a:t> </a:t>
                      </a:r>
                      <a:r>
                        <a:rPr lang="ru-RU" sz="1350" dirty="0" smtClean="0"/>
                        <a:t>«Добро и зло».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1092</TotalTime>
  <Words>871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ПРОЕКТ </vt:lpstr>
      <vt:lpstr>   Терроризм – это политика, которая направлена на достижение определенных целей через насилие. Насилие может проявляться в разных формах: взрывы в общественных местах, захваты заложников, убийства и похищения отдельных людей. Жертвами террора могут стать самые обычные люди и дети, которые случайно окажутся рядом, или, наоборот, заранее продуманные персоны.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ИГРА «Прятки» (разные варианты)</vt:lpstr>
      <vt:lpstr> Наглядный материал</vt:lpstr>
      <vt:lpstr>Слайд 13</vt:lpstr>
      <vt:lpstr>  Выступление на заседании творческой группы воспитателей Лужского муниципального района по теме «Формирование основ безопасного поведения у детей дошкольного возраста в условиях террористической угрозы». Педагоги прослушали доклады специалистов, просмотрели видеоролики, поделились опытом работы по этой теме, получили памятки и примерную картотеку детских игр для сохранения эмоциональной стабильности воспитанников в условиях террористической угрозы.</vt:lpstr>
      <vt:lpstr>Слайд 15</vt:lpstr>
      <vt:lpstr>Слайд 16</vt:lpstr>
      <vt:lpstr>Слайд 17</vt:lpstr>
      <vt:lpstr>Слайд 18</vt:lpstr>
      <vt:lpstr>  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«Неприятность эту мы переживем»</dc:title>
  <dc:creator>BIKER</dc:creator>
  <cp:lastModifiedBy>BIKER</cp:lastModifiedBy>
  <cp:revision>129</cp:revision>
  <dcterms:created xsi:type="dcterms:W3CDTF">2023-02-09T20:05:27Z</dcterms:created>
  <dcterms:modified xsi:type="dcterms:W3CDTF">2023-02-12T18:36:33Z</dcterms:modified>
</cp:coreProperties>
</file>