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6" r:id="rId7"/>
    <p:sldId id="273" r:id="rId8"/>
    <p:sldId id="275" r:id="rId9"/>
    <p:sldId id="277" r:id="rId10"/>
    <p:sldId id="278" r:id="rId11"/>
    <p:sldId id="274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89" r:id="rId24"/>
    <p:sldId id="264" r:id="rId25"/>
    <p:sldId id="292" r:id="rId26"/>
    <p:sldId id="291" r:id="rId27"/>
    <p:sldId id="269" r:id="rId28"/>
    <p:sldId id="261" r:id="rId29"/>
    <p:sldId id="26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кола" initials="Ш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9933FF"/>
    <a:srgbClr val="000000"/>
    <a:srgbClr val="FF0066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rm-ikm.ru/" TargetMode="External"/><Relationship Id="rId2" Type="http://schemas.openxmlformats.org/officeDocument/2006/relationships/hyperlink" Target="https://ermekeevo.bashkortosta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avuch.ru/methodlib/182/77324/" TargetMode="External"/><Relationship Id="rId4" Type="http://schemas.openxmlformats.org/officeDocument/2006/relationships/hyperlink" Target="http://www.science-education.ru/ru/article/view?id=20247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0648"/>
            <a:ext cx="7560840" cy="19686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 средняя общеобразовательная школа с.Ермекеево муниципального района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Ермекеевский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15616" y="5445224"/>
            <a:ext cx="6400800" cy="843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МОБУ СОШ с.Ермекеево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429000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Авторы: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Имаева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Рина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Николаевна,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учитель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Газизова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Зульфия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Яхиевна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учитель,педагог-библиотекарь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492896"/>
            <a:ext cx="82609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«И край родной откроет тайны»</a:t>
            </a:r>
            <a:endParaRPr lang="ru-RU" sz="4000" b="1" cap="all" spc="0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433467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Почетные гости мероприятия</a:t>
            </a:r>
          </a:p>
          <a:p>
            <a:pPr marL="0" indent="361950" algn="just"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особенно приятно, что сегодня у нас в гостях популярный композитор, заслуженный работник культуры Республики Башкортостан, автор песен «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Ярмякяй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чишмяляре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Уфтанма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», «Киля,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ява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болыт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и многих других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Раис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Ямалутдинович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Ханнанов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его супруга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Танзиля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Бариевна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Ханнанова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заслуженный работник культуры Республики Башкортостан. Дорогие ребята, сегодня у вас будет уникальная возможность пообщаться и познакомиться с ними поближе.</a:t>
            </a:r>
          </a:p>
          <a:p>
            <a:pPr marL="0" indent="361950" algn="just">
              <a:buNone/>
            </a:pPr>
            <a:endParaRPr lang="ru-RU" sz="2000" dirty="0"/>
          </a:p>
        </p:txBody>
      </p:sp>
      <p:pic>
        <p:nvPicPr>
          <p:cNvPr id="2050" name="Picture 2" descr="C:\Users\Школа\Desktop\приложение. квест\фото мероприят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4968552" cy="355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632848" cy="35283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Сегодня мы приглашаем Вас принять участие в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квест-игре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 край родной откроет тайны»,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посвященной предстоящему юбилею нашего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Ермекеевского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района. Здесь собрались юные краеведы. 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же такое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квест-игра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я думаю, ребята вы знаете что означает слово -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 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переводе с английского означает – поиск. Это современная и популярная игра, включающая продвижение по определенному маршруту и требующая от игроков решения логических задач и обязательного знания темы игры.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Школа\Desktop\labyrinth2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509120"/>
            <a:ext cx="2487575" cy="204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Autofit/>
          </a:bodyPr>
          <a:lstStyle/>
          <a:p>
            <a:pPr marL="0" lvl="0" indent="360363"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игре участвуют две команды 6а и 6б классов. В каждой команде 7 участников. Команды проходят одинаковые этапы, но в разной последовательности, чтобы не допустить их пересечения на маршруте. Команды получают на старте маршрутный лист, в котором будет записываться полученный ими  на каждом этапе балл. </a:t>
            </a:r>
          </a:p>
          <a:p>
            <a:pPr marL="0" lvl="0" indent="360363"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Станций в нашей игре –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литературная, географическая, биологическая, краеведческая, историческая, математическая. Есть станции и за пределами школы. Для определения местонахождения станции пользуйтесь подсказками.</a:t>
            </a:r>
          </a:p>
          <a:p>
            <a:pPr marL="0" lvl="0" indent="360363" algn="ctr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менее важное правило: в течение всего путешествия команды соблюдают правила ТБ и дисциплину.</a:t>
            </a:r>
          </a:p>
          <a:p>
            <a:pPr marL="0" indent="360363" algn="ctr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Всем желаем удачи!</a:t>
            </a:r>
          </a:p>
          <a:p>
            <a:pPr marL="0" indent="360363" algn="just">
              <a:buNone/>
            </a:pP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4096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Маршрут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l="22271" t="22906" r="24954" b="15045"/>
          <a:stretch>
            <a:fillRect/>
          </a:stretch>
        </p:blipFill>
        <p:spPr bwMode="auto">
          <a:xfrm>
            <a:off x="537706" y="1196752"/>
            <a:ext cx="827907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«Библиотечная»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подсказка- книжное царство)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1"/>
            <a:ext cx="5004048" cy="3196952"/>
          </a:xfrm>
        </p:spPr>
        <p:txBody>
          <a:bodyPr>
            <a:normAutofit/>
          </a:bodyPr>
          <a:lstStyle/>
          <a:p>
            <a:pPr marL="95250" indent="171450">
              <a:buNone/>
            </a:pPr>
            <a:r>
              <a:rPr lang="ru-RU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Оборудование: листы с сеткой кроссворда и заданием, ручка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0" indent="1714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Настоящие краеведы должны знать историю своего края. Предлагаем разгадать кроссворд.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745" t="12199" r="45740" b="5589"/>
          <a:stretch>
            <a:fillRect/>
          </a:stretch>
        </p:blipFill>
        <p:spPr bwMode="auto">
          <a:xfrm>
            <a:off x="0" y="404664"/>
            <a:ext cx="425271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Школа\Pictures\квест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3312368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Станция«Географическая»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(подсказка-Наука землеописания)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контурной карте  написать  с какими районами граничит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Ермекеевский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район.</a:t>
            </a:r>
          </a:p>
          <a:p>
            <a:pPr marL="0" indent="0">
              <a:buNone/>
            </a:pPr>
            <a:endParaRPr lang="ru-RU" i="1" dirty="0">
              <a:solidFill>
                <a:srgbClr val="0000FF"/>
              </a:solidFill>
            </a:endParaRPr>
          </a:p>
        </p:txBody>
      </p:sp>
      <p:pic>
        <p:nvPicPr>
          <p:cNvPr id="6147" name="Picture 3" descr="C:\Users\Школа\Desktop\приложение. квест\20191227_132615.jpg"/>
          <p:cNvPicPr>
            <a:picLocks noChangeAspect="1" noChangeArrowheads="1"/>
          </p:cNvPicPr>
          <p:nvPr/>
        </p:nvPicPr>
        <p:blipFill>
          <a:blip r:embed="rId2" cstate="print"/>
          <a:srcRect l="13886" t="1411"/>
          <a:stretch>
            <a:fillRect/>
          </a:stretch>
        </p:blipFill>
        <p:spPr bwMode="auto">
          <a:xfrm>
            <a:off x="1331640" y="2780928"/>
            <a:ext cx="6023297" cy="3878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«Биологическая»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(подсказка- наука о живых существах)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2667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Флора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Ермекеевского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достаточно разнообразна. Она представляет  большой научный интерес, однако из-за удаленности от научных центров она остается слабо изученной. </a:t>
            </a:r>
          </a:p>
          <a:p>
            <a:pPr marL="0" indent="2667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 внимательно на листья растений и назовите растения (выдается гербарий).</a:t>
            </a:r>
          </a:p>
          <a:p>
            <a:pPr marL="0" indent="266700"/>
            <a:endParaRPr lang="ru-RU" sz="2800" dirty="0"/>
          </a:p>
        </p:txBody>
      </p:sp>
      <p:pic>
        <p:nvPicPr>
          <p:cNvPr id="7170" name="Picture 2" descr="C:\Users\Школа\Desktop\приложение. квест\20191227_132929.jpg"/>
          <p:cNvPicPr>
            <a:picLocks noChangeAspect="1" noChangeArrowheads="1"/>
          </p:cNvPicPr>
          <p:nvPr/>
        </p:nvPicPr>
        <p:blipFill>
          <a:blip r:embed="rId2" cstate="print"/>
          <a:srcRect l="31371" r="15540"/>
          <a:stretch>
            <a:fillRect/>
          </a:stretch>
        </p:blipFill>
        <p:spPr bwMode="auto">
          <a:xfrm>
            <a:off x="251520" y="3284984"/>
            <a:ext cx="3168352" cy="3356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Школа\Desktop\приложение. квест\20191227_132919.jpg"/>
          <p:cNvPicPr>
            <a:picLocks noChangeAspect="1" noChangeArrowheads="1"/>
          </p:cNvPicPr>
          <p:nvPr/>
        </p:nvPicPr>
        <p:blipFill>
          <a:blip r:embed="rId3" cstate="print"/>
          <a:srcRect r="11920"/>
          <a:stretch>
            <a:fillRect/>
          </a:stretch>
        </p:blipFill>
        <p:spPr bwMode="auto">
          <a:xfrm>
            <a:off x="3635896" y="3212976"/>
            <a:ext cx="5256584" cy="3356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 «Краеведческий музей»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подсказка – в нем предметы старины до сих пор сохранены)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58888"/>
            <a:ext cx="5544616" cy="1897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стендах в музее найти информацию  о всех руководителях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Ермекеевского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района, воинах-интернационалистах и героях Советского Союза и назвать их.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8196" name="Picture 4" descr="C:\Users\Школа\Desktop\l4GAWaS5J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79623"/>
            <a:ext cx="2368898" cy="3158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8\Pictures\75b949ad4b7475c_1280x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6" y="3436901"/>
            <a:ext cx="8758014" cy="3421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«Парк Победы»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(подсказка – изображение военной техники</a:t>
            </a:r>
            <a:r>
              <a:rPr lang="ru-RU" sz="2800" b="1" dirty="0" smtClean="0">
                <a:solidFill>
                  <a:srgbClr val="0000FF"/>
                </a:solidFill>
              </a:rPr>
              <a:t>)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73038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прохождения  этой станции каждой команде было дано опережающее задание: выучить стихотворение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Мустая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Карима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173038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Дети читают стихотворение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Мустая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Карима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9218" name="Picture 2" descr="C:\Users\Школа\Desktop\приложение. квест\IMG-20191227-WA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84984"/>
            <a:ext cx="5724128" cy="3215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 «Математическая»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(подсказка «Царица наук»)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Решить пример: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(24*43):2+1392=            (1908)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год основания школы в с.Ермекеево.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сколько лет нашей школе в  этом году?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Школа\Desktop\приложение. квест\20191227_132542.jpg"/>
          <p:cNvPicPr>
            <a:picLocks noChangeAspect="1" noChangeArrowheads="1"/>
          </p:cNvPicPr>
          <p:nvPr/>
        </p:nvPicPr>
        <p:blipFill>
          <a:blip r:embed="rId2" cstate="print"/>
          <a:srcRect t="33222"/>
          <a:stretch>
            <a:fillRect/>
          </a:stretch>
        </p:blipFill>
        <p:spPr bwMode="auto">
          <a:xfrm>
            <a:off x="1619672" y="4149080"/>
            <a:ext cx="5472608" cy="24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068960"/>
            <a:ext cx="8229600" cy="3445843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Воспитание чувства национальной гордости и любви к Родине;</a:t>
            </a: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развитие познавательного интереса к истории и культурному наследию родного края;</a:t>
            </a: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развитие умения работать в команде.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49289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08720"/>
            <a:ext cx="8229600" cy="2016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Привлечение подрастающего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поколения к изучению истории и культуры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Ермекеевского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района Республики Башкортостан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в это время для остальных шестиклассников была организована встреча с известным композитором, заслуженным работником культуры Республики Башкортостан, автором многочисленных популярных песен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Раисом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Ямалутдиновичом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Ханнановым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его супругой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Танзилей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Бариевной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заслуженным работником культуры Республики Башкортостан. У ребят была уникальная возможность пообщаться и познакомиться с ними поближе, узнать историю происхождения популярных песен. </a:t>
            </a:r>
          </a:p>
          <a:p>
            <a:pPr marL="0" indent="0" algn="just">
              <a:buNone/>
            </a:pP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Мастер-класс от Раиса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аннанова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 marL="0" indent="358775" algn="just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Особенно интересно прошел мастер-класс от Раиса 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Ямалутдиновича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на котором дети с воодушевлением разучивали песни «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Ермекеевские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родники», «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Уфтанма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под аккомпанемент композитора.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467" t="27188" r="54346" b="44266"/>
          <a:stretch>
            <a:fillRect/>
          </a:stretch>
        </p:blipFill>
        <p:spPr bwMode="auto">
          <a:xfrm>
            <a:off x="1907704" y="3789040"/>
            <a:ext cx="5544616" cy="2762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Подведение итогов,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подсчет баллов и поздравление победителей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725763"/>
          </a:xfrm>
        </p:spPr>
        <p:txBody>
          <a:bodyPr>
            <a:noAutofit/>
          </a:bodyPr>
          <a:lstStyle/>
          <a:p>
            <a:pPr indent="193675" algn="just"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поздравляем команды за активное участие в игре, и надеемся, что сегодня вы открыли  для себя что- то новое, и  у вас появилось  желание познать тайны неизведанных страниц  истории и культуры </a:t>
            </a:r>
            <a:r>
              <a:rPr lang="ru-RU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Ермекеевского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района.</a:t>
            </a:r>
          </a:p>
          <a:p>
            <a:pPr indent="193675" algn="just">
              <a:buNone/>
            </a:pPr>
            <a:endParaRPr lang="ru-RU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Сюрприз участникам  команд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pPr marL="0" indent="287338" algn="just">
              <a:buNone/>
            </a:pP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87338" algn="just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возвращению команд на исходную точку их ожидал сюрприз. Одноклассники вместе с гостями исполнили для них песню «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Уфтанма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287338" algn="just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Приятным и неожиданным завершением мероприятия стало чаепитие с национальными угощениями.</a:t>
            </a:r>
          </a:p>
          <a:p>
            <a:pPr marL="0" indent="287338" algn="just">
              <a:buNone/>
            </a:pP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6408712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dirty="0">
                <a:solidFill>
                  <a:srgbClr val="9933FF"/>
                </a:solidFill>
              </a:rPr>
              <a:t> </a:t>
            </a:r>
            <a:r>
              <a:rPr lang="ru-RU" sz="3200" b="1" dirty="0">
                <a:solidFill>
                  <a:srgbClr val="9933FF"/>
                </a:solidFill>
                <a:latin typeface="Monotype Corsiva" pitchFamily="66" charset="0"/>
              </a:rPr>
              <a:t>“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Плохой учитель преподносит истину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,  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хороший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учитель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учит ее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находить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”.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Дистервег</a:t>
            </a:r>
            <a:r>
              <a:rPr lang="ru-RU" sz="2800" b="1" dirty="0">
                <a:solidFill>
                  <a:srgbClr val="9933FF"/>
                </a:solidFill>
                <a:latin typeface="Monotype Corsiva" pitchFamily="66" charset="0"/>
              </a:rPr>
              <a:t/>
            </a:r>
            <a:br>
              <a:rPr lang="ru-RU" sz="2800" b="1" dirty="0">
                <a:solidFill>
                  <a:srgbClr val="9933FF"/>
                </a:solidFill>
                <a:latin typeface="Monotype Corsiva" pitchFamily="66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53136"/>
          </a:xfrm>
        </p:spPr>
        <p:txBody>
          <a:bodyPr>
            <a:normAutofit fontScale="85000" lnSpcReduction="10000"/>
          </a:bodyPr>
          <a:lstStyle/>
          <a:p>
            <a:pPr marL="0" indent="265113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 такой игре, действуя в условной ситуации, ребенок чувствует себя свободным, самостоятельным, умным и умелым, что расширяет круг его представлений о мире и обеспечивает внутренний эмоциональный комфорт. </a:t>
            </a:r>
          </a:p>
          <a:p>
            <a:pPr marL="0" indent="265113" algn="just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вы хотите вместе с детьми окунуться в волшебный мир загадок и тайн, помочь им сделать новые открытия и получить позитивные эмоции от достижения поставленных задач, то, безусловно,    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 – игра поможет осуществить задуманное </a:t>
            </a:r>
          </a:p>
          <a:p>
            <a:pPr marL="0" indent="265113" algn="ctr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легкостью и  заинтересованностью.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b="1" dirty="0" smtClean="0">
              <a:solidFill>
                <a:srgbClr val="9933FF"/>
              </a:solidFill>
            </a:endParaRPr>
          </a:p>
          <a:p>
            <a:pPr marL="0" indent="265113">
              <a:buNone/>
            </a:pPr>
            <a:endParaRPr lang="ru-RU" sz="6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с газеты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632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lvl="0" indent="265113" algn="just"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Считаем, что цель данного мероприятия достигнута. Использование педагогической квест-технологии позволило нам привлечь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подрастающее поколение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изучению истории и культуры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своей малой родины –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Ермекеевского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района Республики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Башкортостан. </a:t>
            </a:r>
          </a:p>
          <a:p>
            <a:pPr marL="0" lvl="0" indent="265113" algn="just"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Каждый участник игры продемонстрировал свои краеведческие знания и тем самым  внес посильный вклад в командный зачет, что позволило сплотить коллектив обучающихся.</a:t>
            </a:r>
          </a:p>
          <a:p>
            <a:pPr marL="0" indent="265113" algn="just"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 -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увлекательная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детей деятельность, позволяющая им 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самореализоваться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265113" algn="just">
              <a:buNone/>
            </a:pP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5113" algn="just">
              <a:buNone/>
            </a:pP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382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 – это увлекательно!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844824"/>
            <a:ext cx="7653536" cy="4525963"/>
          </a:xfrm>
        </p:spPr>
        <p:txBody>
          <a:bodyPr>
            <a:noAutofit/>
          </a:bodyPr>
          <a:lstStyle/>
          <a:p>
            <a:pPr marL="0" indent="628650"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квестах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присутствует элемент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соревновательности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а также эффект неожиданности (неожиданная встреча, таинственность, атмосфера, декорации). Преимущество данной технологии в том, что она не требует какой-то специальной подготовки педагогов, покупки дополнительного оборудования или вложения денежных средств. Роль руководителя в квест - игре организационная. Основными критериями качества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выступают его безопасность для участников, оригинальность, логичность, целостность, подчинённость определённому сюжету, а не только теме, создание атмосферы игрового пространства.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Ссылки на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AutoNum type="arabicPeriod"/>
            </a:pPr>
            <a:r>
              <a:rPr lang="en-US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://ermekeevo.bashkortostan.ru</a:t>
            </a:r>
            <a:r>
              <a:rPr lang="en-US" dirty="0" smtClean="0">
                <a:solidFill>
                  <a:srgbClr val="0000FF"/>
                </a:solidFill>
                <a:hlinkClick r:id="rId2"/>
              </a:rPr>
              <a:t>/</a:t>
            </a:r>
            <a:endParaRPr lang="ru-RU" dirty="0" smtClean="0">
              <a:solidFill>
                <a:srgbClr val="0000FF"/>
              </a:solidFill>
            </a:endParaRP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rgbClr val="0000FF"/>
                </a:solidFill>
                <a:hlinkClick r:id="rId3"/>
              </a:rPr>
              <a:t>http://erm-ikm.ru</a:t>
            </a:r>
            <a:r>
              <a:rPr lang="en-US" dirty="0" smtClean="0">
                <a:solidFill>
                  <a:srgbClr val="0000FF"/>
                </a:solidFill>
                <a:hlinkClick r:id="rId3"/>
              </a:rPr>
              <a:t>/</a:t>
            </a:r>
            <a:endParaRPr lang="ru-RU" dirty="0" smtClean="0">
              <a:solidFill>
                <a:srgbClr val="0000FF"/>
              </a:solidFill>
            </a:endParaRP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rgbClr val="0000FF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00FF"/>
                </a:solidFill>
                <a:hlinkClick r:id="rId4"/>
              </a:rPr>
              <a:t>www.science-education.ru/ru/article/view?id=20247</a:t>
            </a:r>
            <a:endParaRPr lang="ru-RU" dirty="0" smtClean="0">
              <a:solidFill>
                <a:srgbClr val="0000FF"/>
              </a:solidFill>
            </a:endParaRP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rgbClr val="0000FF"/>
                </a:solidFill>
                <a:hlinkClick r:id="rId5"/>
              </a:rPr>
              <a:t>http://www.zavuch.ru/methodlib/182/77324/#</a:t>
            </a:r>
            <a:r>
              <a:rPr lang="en-US" dirty="0" smtClean="0">
                <a:solidFill>
                  <a:srgbClr val="0000FF"/>
                </a:solidFill>
                <a:hlinkClick r:id="rId5"/>
              </a:rPr>
              <a:t>sthash.cp6LyDYy.dpbs</a:t>
            </a:r>
            <a:endParaRPr lang="ru-RU" dirty="0" smtClean="0">
              <a:solidFill>
                <a:srgbClr val="0000FF"/>
              </a:solidFill>
            </a:endParaRPr>
          </a:p>
          <a:p>
            <a:pPr marL="514350" lvl="0" indent="-514350"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http://nsportal.ru/shkola/obshchepedagogicheskie-tekhnologii/library/2013/01/29/zhivye-kvesty-v-obrazovanii</a:t>
            </a:r>
          </a:p>
          <a:p>
            <a:pPr marL="514350" lvl="0" indent="-514350">
              <a:buAutoNum type="arabicPeriod"/>
            </a:pPr>
            <a:endParaRPr lang="en-US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8\Pictures\f9e8d074bf9fa5cf8fa0e19ff0b3e045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904656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Разделы работы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Теоретическая часть:</a:t>
            </a:r>
          </a:p>
          <a:p>
            <a:pPr marL="809625" indent="-179388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квест-игры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9625" indent="-179388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пределяющие характеристики педагогической технологии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9625" indent="-179388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труктура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Методическая разработка квест-игры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«И край родной откроет тайны»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04856" cy="94096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квест-игры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525963"/>
          </a:xfrm>
        </p:spPr>
        <p:txBody>
          <a:bodyPr>
            <a:normAutofit fontScale="92500"/>
          </a:bodyPr>
          <a:lstStyle/>
          <a:p>
            <a:pPr marL="0" indent="361950" algn="just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Дети, начиная уже с младшего подросткового возраста, сталкиваются с рутинностью обучения, в котором происходит уход от игровой деятельности.  Сегодня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становятся действенной формой работы с подростками. Зародившись как деталь компьютерных игр, интерактивные истории шагнули в реальность и с большим успехом  используются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образовательном процессе.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\Desktop\04e9205e-34e4-45ce-a9b3-fda406a9b7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09120"/>
            <a:ext cx="2555776" cy="212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261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Определяющие характеристики     педагогической технологии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8136904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осуществление образовательных задач через игровую деятельность;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внедрение новых технических средств обучения, которые способствуют самовыражению учащегося;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целенаправленная мотивация эмоциональной и интеллектуальной активности учащегося;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исследовательский характер образовательной деятельности;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 информационной и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грамотности;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повышение читательского интереса.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8\Pictures\7261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45224"/>
            <a:ext cx="2267744" cy="1190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8\Pictures\QC1I7QAWBB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59631" cy="191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363272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вступление, где четко описаны главные роли участников и сценарий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- четко определен итоговый результат самостоятельной работы (задана серия вопросов, на которые нужно найти ответы; анонсирована проблема, которую нужно решить).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список информационных ресурсов необходимых для выполнения задания.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Процесс работы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описание процедуры работы, которую необходимо выполнить каждому участнику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 самостоятельном выполнении задания (этапы).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описание критериев и параметров оценки выполнения заданий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6. 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раздел, где суммируется опыт, который будет получен участниками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игры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cap="all" dirty="0" smtClean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5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«И край родной откроет тайны»</a:t>
            </a:r>
            <a:endParaRPr lang="ru-RU" sz="5400" b="1" cap="all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797552" cy="1368152"/>
          </a:xfrm>
        </p:spPr>
        <p:txBody>
          <a:bodyPr>
            <a:noAutofit/>
          </a:bodyPr>
          <a:lstStyle/>
          <a:p>
            <a:pPr indent="360363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Ведущий: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Добрый день! Наши уважаемые гости, дорогие учителя, ребята! Многие из Вас, наверное, мечтают побывать в далеких теплых странах, увидеть и узнать о чём-то новом, посмотреть что-то необычное. Скажу вам по секрету, не всегда за необычным надо ехать за пределы своей страны, республики, района.</a:t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Помните, удивительное рядом. Вы догадались, о чем пойдет сегодня речь? </a:t>
            </a:r>
            <a:r>
              <a:rPr lang="ru-RU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 родном крае). </a:t>
            </a:r>
            <a:br>
              <a:rPr lang="ru-RU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48669"/>
            <a:ext cx="6995120" cy="420933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</a:rPr>
              <a:t> 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Люблю мой край… Как странно это слышать</a:t>
            </a: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Ведь каждый человек свой любит край,</a:t>
            </a: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Но небо здесь синее, солнце выше,</a:t>
            </a: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 в цвет сирени здесь окрашен май!</a:t>
            </a: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Дождём и сеном пахнет лето, зовёт прохладою река…</a:t>
            </a: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 осень золотом одета, плывут клочками облака.</a:t>
            </a: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Лыжнёю манит в даль зима, морозным утром снег хрустит…</a:t>
            </a: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Люблю мой край. Я много мест видала,</a:t>
            </a: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 можно хоть полмира обойти,</a:t>
            </a: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Но краше и милей родного края</a:t>
            </a:r>
          </a:p>
          <a:p>
            <a:pPr>
              <a:buNone/>
            </a:pP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Я думаю…Нам больше не найти!</a:t>
            </a:r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171450" indent="628650">
              <a:buNone/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Ведущий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 этом году наша республика отметила свой  столетний юбилей. В январе 2020 года нашему району исполняется 85 лет. Для каждого из нас это не просто знаменательное событие. Это, прежде всего, наш повседневный труд, радости и испытания, наша биография. Живя здесь, каждый день,  вдыхая целебный воздух, употребляя живительную родниковую воду, мы порой не замечаем, какое вокруг нас богатство. Но главным достоянием земли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Ермекеевской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всегда были, есть и будут люди энергичные, образованные, талантливые, искренне любящие свою землю. Среди выходцев из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Ермекеевского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много известных деятелей, которые продвигали и продвигают нашу науку, культуру.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1115</Words>
  <Application>Microsoft Office PowerPoint</Application>
  <PresentationFormat>Экран (4:3)</PresentationFormat>
  <Paragraphs>111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Цель:</vt:lpstr>
      <vt:lpstr>Разделы работы</vt:lpstr>
      <vt:lpstr>Актуальность квест-игры</vt:lpstr>
      <vt:lpstr>Определяющие характеристики     педагогической технологии квеста:</vt:lpstr>
      <vt:lpstr>Структура квеста</vt:lpstr>
      <vt:lpstr>Методическая разработка   квест – игры</vt:lpstr>
      <vt:lpstr>Ведущий: Добрый день! Наши уважаемые гости, дорогие учителя, ребята! Многие из Вас, наверное, мечтают побывать в далеких теплых странах, увидеть и узнать о чём-то новом, посмотреть что-то необычное. Скажу вам по секрету, не всегда за необычным надо ехать за пределы своей страны, республики, района. Помните, удивительное рядом. Вы догадались, о чем пойдет сегодня речь? (о родном крае).   </vt:lpstr>
      <vt:lpstr>Слайд 9</vt:lpstr>
      <vt:lpstr>Слайд 10</vt:lpstr>
      <vt:lpstr>Сегодня мы приглашаем Вас принять участие в квест-игре «И край родной откроет тайны», посвященной предстоящему юбилею нашего Ермекеевского района. Здесь собрались юные краеведы.  Что же такое квест-игра, я думаю, ребята вы знаете что означает слово - квест?  Квест в переводе с английского означает – поиск. Это современная и популярная игра, включающая продвижение по определенному маршруту и требующая от игроков решения логических задач и обязательного знания темы игры. </vt:lpstr>
      <vt:lpstr>Слайд 12</vt:lpstr>
      <vt:lpstr>Маршрут квеста</vt:lpstr>
      <vt:lpstr>Станция  «Библиотечная»  (подсказка- книжное царство)</vt:lpstr>
      <vt:lpstr>Станция«Географическая» (подсказка-Наука землеописания) </vt:lpstr>
      <vt:lpstr>Станция «Биологическая»  (подсказка- наука о живых существах)</vt:lpstr>
      <vt:lpstr>Станция  «Краеведческий музей» (подсказка – в нем предметы старины до сих пор сохранены)</vt:lpstr>
      <vt:lpstr>Станция «Парк Победы» (подсказка – изображение военной техники)</vt:lpstr>
      <vt:lpstr>Станция  «Математическая»  (подсказка «Царица наук») </vt:lpstr>
      <vt:lpstr>Слайд 20</vt:lpstr>
      <vt:lpstr>   Мастер-класс от Раиса Ханнанова</vt:lpstr>
      <vt:lpstr>Подведение итогов,  подсчет баллов и поздравление победителей. </vt:lpstr>
      <vt:lpstr>Сюрприз участникам  команд</vt:lpstr>
      <vt:lpstr> “Плохой учитель преподносит истину,   хороший учитель учит ее находить”. А. Дистервег </vt:lpstr>
      <vt:lpstr>Статья с газеты</vt:lpstr>
      <vt:lpstr>Выводы </vt:lpstr>
      <vt:lpstr>Квест – это увлекательно!</vt:lpstr>
      <vt:lpstr>Ссылки на  использованные ресурсы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Пользователь</cp:lastModifiedBy>
  <cp:revision>33</cp:revision>
  <dcterms:created xsi:type="dcterms:W3CDTF">2019-12-25T06:19:12Z</dcterms:created>
  <dcterms:modified xsi:type="dcterms:W3CDTF">2022-12-15T18:15:52Z</dcterms:modified>
</cp:coreProperties>
</file>