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BC0CD7E-BA5D-427F-A1B2-9FE2E1B36CB7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B046-C648-442B-916D-3D574EC54C38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17A7-4F85-4615-9676-259585C81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38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B046-C648-442B-916D-3D574EC54C38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17A7-4F85-4615-9676-259585C81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18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B046-C648-442B-916D-3D574EC54C38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17A7-4F85-4615-9676-259585C81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88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B046-C648-442B-916D-3D574EC54C38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17A7-4F85-4615-9676-259585C81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22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B046-C648-442B-916D-3D574EC54C38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17A7-4F85-4615-9676-259585C81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729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B046-C648-442B-916D-3D574EC54C38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17A7-4F85-4615-9676-259585C81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562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B046-C648-442B-916D-3D574EC54C38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17A7-4F85-4615-9676-259585C81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289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B046-C648-442B-916D-3D574EC54C38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17A7-4F85-4615-9676-259585C81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67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B046-C648-442B-916D-3D574EC54C38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17A7-4F85-4615-9676-259585C81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098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B046-C648-442B-916D-3D574EC54C38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17A7-4F85-4615-9676-259585C81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898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B046-C648-442B-916D-3D574EC54C38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17A7-4F85-4615-9676-259585C81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103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3B046-C648-442B-916D-3D574EC54C38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D17A7-4F85-4615-9676-259585C81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56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547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-dog.ru/wallpapers/7/1/540310436490054/tomas-kinkejd-krasavica-i-chudovishhe-vlyubitsya-v-disnej-mechtaet-kollekciyu-50-letie-belle-knyaz-iskusstvo-zamok-zakat-raduga-skazka-fentezi-istoriya-lyubvi-vyros-krasavica-i-chudovishhe-bell-princ-disnej-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37" y="188687"/>
            <a:ext cx="9749250" cy="6509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99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pinimg.com/originals/af/86/0d/af860d13442707f2a02ee37d171fc8a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16" y="151995"/>
            <a:ext cx="9437912" cy="6567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146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03.fotocdn.net/s115/9c9bdc0a6f74d92b/public_pin_l/26253616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29" y="232228"/>
            <a:ext cx="9438759" cy="6379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68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allart.ua/wplg/10608-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14" y="179990"/>
            <a:ext cx="9887403" cy="6542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90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41364" y="1320799"/>
            <a:ext cx="6183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5 раунд</a:t>
            </a:r>
          </a:p>
          <a:p>
            <a:pPr algn="ctr"/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«Смешной танец»</a:t>
            </a:r>
            <a:endParaRPr lang="ru-RU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5362" name="Picture 2" descr="https://web.archive.org/web/20170606185945im_/http:/www.gifki.org/data/media/1431/pyatachok-animatsionnaya-kartinka-001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63" y="2133600"/>
            <a:ext cx="4484282" cy="455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img-fotki.yandex.ru/get/56099/32653844.4c/0_90f34_c032fcf6_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92" y="2563209"/>
            <a:ext cx="3940175" cy="429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187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2119086"/>
            <a:ext cx="50945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Сказка </a:t>
            </a:r>
          </a:p>
          <a:p>
            <a:pPr algn="ctr"/>
            <a:r>
              <a:rPr lang="ru-RU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«Ананас»</a:t>
            </a:r>
            <a:endParaRPr lang="ru-RU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749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.pinimg.com/originals/6f/2a/e9/6f2ae9023061f26307cd1cce911d58b8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517" y="130628"/>
            <a:ext cx="7556500" cy="75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91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mages.squarespace-cdn.com/content/v1/53307ec1e4b0e8b344dac575/1397194358167-FHNUFYZ8M6FSU7RGUVVP/discoball-blue-we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00" y="348343"/>
            <a:ext cx="11089317" cy="6237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0640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0858" y="1959428"/>
            <a:ext cx="497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Спасибо за внимание!</a:t>
            </a:r>
            <a:endParaRPr lang="ru-RU" sz="7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499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0057" y="566057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1 раунд</a:t>
            </a:r>
          </a:p>
          <a:p>
            <a:pPr algn="ctr"/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«Представление команд»</a:t>
            </a:r>
            <a:endParaRPr lang="ru-RU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266" name="Picture 2" descr="https://avatars.dzeninfra.ru/get-zen_doc/2391871/pub_5ecb7804564da33d1c6c359e_5ecb7fd14de5fb7517cb63a6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0" y="257175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i.pinimg.com/originals/3f/a5/cb/3fa5cbcaefdf48b8df8129b5df10deb4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660" y="2794227"/>
            <a:ext cx="4151340" cy="406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683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41599" y="1857828"/>
            <a:ext cx="72861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2 раунд</a:t>
            </a:r>
          </a:p>
          <a:p>
            <a:pPr algn="ctr"/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«Придумай название к картинке»</a:t>
            </a:r>
            <a:endParaRPr lang="ru-RU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2290" name="Picture 2" descr="https://img-fotki.yandex.ru/get/6430/181450557.72/0_ab6b7_2af22fa5_ori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75" y="3639457"/>
            <a:ext cx="25622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www.gifki.org/data/media/327/krolik-animatsionnaya-kartinka-032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026" y="906009"/>
            <a:ext cx="5384973" cy="473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091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nteresnoznat.com/wp-content/uploads/Highly-Commended-Alison-Buttigi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17889" cy="4480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hypix.com/wp-content/uploads/lustige-tiere-1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79" y="3019426"/>
            <a:ext cx="5834965" cy="3838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88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anibani.ru/wp-content/uploads/2023/01/101-20211218_17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4" y="174171"/>
            <a:ext cx="7189762" cy="477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eblinks.ru/wp-content/uploads/2022/07/inx960x640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848" y="2888342"/>
            <a:ext cx="5369348" cy="3824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54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krot.info/uploads/posts/2022-03/1646192014_32-krot-info-p-smeshnie-cherno-belie-smeshnie-foto-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0" y="0"/>
            <a:ext cx="6918357" cy="4574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irpozitiva.ru/wp-content/uploads/2019/11/1473853599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207" y="2808252"/>
            <a:ext cx="6070548" cy="4049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91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ikiwiki.com/uploads/posts/2022-02/1644991763_1-fikiwiki-com-p-prikolnie-kartinki-pro-kotov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8" y="217713"/>
            <a:ext cx="6165679" cy="6190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krasivosti.pro/uploads/posts/2021-09/1631202102_3-krasivosti-pro-p-martishka-s-kosichkami-zhivotnie-krasivo-f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903" y="2685143"/>
            <a:ext cx="6185043" cy="4172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56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6057" y="1654629"/>
            <a:ext cx="62556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3 раунд </a:t>
            </a:r>
          </a:p>
          <a:p>
            <a:pPr algn="ctr"/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«Угадай мелодию»</a:t>
            </a:r>
            <a:endParaRPr lang="ru-RU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3314" name="Picture 2" descr="https://donatepay.ru/uploads/notification/images/1011037_165880322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029" y="1614350"/>
            <a:ext cx="5243286" cy="540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filed6-2.my.mail.ru/pic?url=http%3A%2F%2Fmirgif.com%2Fmult%2Fmultfilm-51.gif&amp;mw=&amp;mh=&amp;sig=e3e1bad93349a5069226d2bd4ff922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443" y="2148115"/>
            <a:ext cx="6097228" cy="504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219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4458" y="1509487"/>
            <a:ext cx="6284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4 раунд</a:t>
            </a:r>
          </a:p>
          <a:p>
            <a:pPr algn="ctr"/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«Покажи сказку»</a:t>
            </a:r>
            <a:endParaRPr lang="ru-RU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4338" name="Picture 2" descr="https://avatars.mds.yandex.net/i?id=d8825e2db575fa83e6b497f23be6b06a-4290734-images-thumbs&amp;n=13&amp;exp=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9FBF8"/>
              </a:clrFrom>
              <a:clrTo>
                <a:srgbClr val="F9FB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18" y="3276600"/>
            <a:ext cx="23431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i.pinimg.com/originals/33/b2/61/33b26169872927e715791e9d17e6a06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860" y="2481942"/>
            <a:ext cx="4550229" cy="455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639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40</Words>
  <Application>Microsoft Office PowerPoint</Application>
  <PresentationFormat>Широкоэкранный</PresentationFormat>
  <Paragraphs>13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2023-04-09T19:06:08Z</dcterms:created>
  <dcterms:modified xsi:type="dcterms:W3CDTF">2023-04-09T20:13:52Z</dcterms:modified>
</cp:coreProperties>
</file>