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8" r:id="rId2"/>
    <p:sldId id="260" r:id="rId3"/>
    <p:sldId id="259" r:id="rId4"/>
    <p:sldId id="261" r:id="rId5"/>
    <p:sldId id="262" r:id="rId6"/>
    <p:sldId id="263" r:id="rId7"/>
    <p:sldId id="264" r:id="rId8"/>
    <p:sldId id="265" r:id="rId9"/>
    <p:sldId id="267" r:id="rId10"/>
    <p:sldId id="271" r:id="rId11"/>
    <p:sldId id="269" r:id="rId12"/>
    <p:sldId id="270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12/6/23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12/6/23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12/6/23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12/6/23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12/6/23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12/6/23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12/6/23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12/6/23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12/6/23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12/6/23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12/6/23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12/6/23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13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B1A104D-218B-F9E3-3023-F902F7BCE6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573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06E80A6-B0C9-3459-9C48-0BF365DD02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419" y="1"/>
            <a:ext cx="5741581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9502BCA-AC3F-FF14-0015-DE070AE124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5964" y="2168118"/>
            <a:ext cx="5361617" cy="40932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A815CEC-B693-833E-0ABE-A672A80ADCA0}"/>
              </a:ext>
            </a:extLst>
          </p:cNvPr>
          <p:cNvSpPr txBox="1"/>
          <p:nvPr/>
        </p:nvSpPr>
        <p:spPr>
          <a:xfrm>
            <a:off x="6093048" y="602512"/>
            <a:ext cx="609895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Спасская башня</a:t>
            </a:r>
          </a:p>
        </p:txBody>
      </p:sp>
    </p:spTree>
    <p:extLst>
      <p:ext uri="{BB962C8B-B14F-4D97-AF65-F5344CB8AC3E}">
        <p14:creationId xmlns:p14="http://schemas.microsoft.com/office/powerpoint/2010/main" val="753294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BDB1C76-B85C-7C7C-2E8F-031D502EF6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953" y="1476744"/>
            <a:ext cx="6692605" cy="514497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9A3B40C-848C-AB0D-E3CC-91BA926125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6993" y="1476744"/>
            <a:ext cx="5015054" cy="514497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162FCF2-DA43-8240-4212-4F3D40A627C9}"/>
              </a:ext>
            </a:extLst>
          </p:cNvPr>
          <p:cNvSpPr txBox="1"/>
          <p:nvPr/>
        </p:nvSpPr>
        <p:spPr>
          <a:xfrm>
            <a:off x="1425784" y="236278"/>
            <a:ext cx="609895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Царь - пушка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C9AB97-0D91-6F6C-F2C7-2F60223BEED4}"/>
              </a:ext>
            </a:extLst>
          </p:cNvPr>
          <p:cNvSpPr txBox="1"/>
          <p:nvPr/>
        </p:nvSpPr>
        <p:spPr>
          <a:xfrm>
            <a:off x="7046993" y="236278"/>
            <a:ext cx="609895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Царь - колокол</a:t>
            </a:r>
          </a:p>
        </p:txBody>
      </p:sp>
    </p:spTree>
    <p:extLst>
      <p:ext uri="{BB962C8B-B14F-4D97-AF65-F5344CB8AC3E}">
        <p14:creationId xmlns:p14="http://schemas.microsoft.com/office/powerpoint/2010/main" val="14776999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022397D-A94A-8219-B185-EEA38DE491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8332" y="4075813"/>
            <a:ext cx="3858320" cy="279781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84A3694-02F1-E424-7D09-2AC1C9C85B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348" y="3845149"/>
            <a:ext cx="3328888" cy="303354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0BE4404-4B3D-7211-09EF-13E7FF1A01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9936" y="4080874"/>
            <a:ext cx="3875042" cy="279781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2E7DB34-5B66-0913-5EE2-F689D61DCE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2321" y="0"/>
            <a:ext cx="4330700" cy="262971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04CB9D3-189E-0DD1-8B03-597FA9F65A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4689" y="0"/>
            <a:ext cx="3694588" cy="341542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3768101-6317-5113-57BE-4CFD7B2181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45407" y="0"/>
            <a:ext cx="2811721" cy="407581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837E076-11FF-E8BC-C676-C4C4CCB42B47}"/>
              </a:ext>
            </a:extLst>
          </p:cNvPr>
          <p:cNvSpPr txBox="1"/>
          <p:nvPr/>
        </p:nvSpPr>
        <p:spPr>
          <a:xfrm>
            <a:off x="4450325" y="2506153"/>
            <a:ext cx="609895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9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Москва</a:t>
            </a:r>
          </a:p>
        </p:txBody>
      </p:sp>
    </p:spTree>
    <p:extLst>
      <p:ext uri="{BB962C8B-B14F-4D97-AF65-F5344CB8AC3E}">
        <p14:creationId xmlns:p14="http://schemas.microsoft.com/office/powerpoint/2010/main" val="3583176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BD9E72B-048D-99E0-B533-E25F037ECF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59A2721-773F-2B32-4EA2-D8B425742364}"/>
              </a:ext>
            </a:extLst>
          </p:cNvPr>
          <p:cNvSpPr txBox="1"/>
          <p:nvPr/>
        </p:nvSpPr>
        <p:spPr>
          <a:xfrm>
            <a:off x="3193091" y="0"/>
            <a:ext cx="678416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5000" dirty="0">
                <a:latin typeface="Times New Roman" panose="020F0502020204030204" pitchFamily="34" charset="0"/>
              </a:rPr>
              <a:t>Российская Федерация</a:t>
            </a:r>
          </a:p>
        </p:txBody>
      </p:sp>
    </p:spTree>
    <p:extLst>
      <p:ext uri="{BB962C8B-B14F-4D97-AF65-F5344CB8AC3E}">
        <p14:creationId xmlns:p14="http://schemas.microsoft.com/office/powerpoint/2010/main" val="2547421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BA669FB-7CF6-6C82-AA5E-E11F3B1427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3105539-A12F-D530-A48D-DE249B6A0708}"/>
              </a:ext>
            </a:extLst>
          </p:cNvPr>
          <p:cNvSpPr txBox="1"/>
          <p:nvPr/>
        </p:nvSpPr>
        <p:spPr>
          <a:xfrm>
            <a:off x="4939709" y="361729"/>
            <a:ext cx="3046523" cy="996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5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Москва</a:t>
            </a:r>
          </a:p>
        </p:txBody>
      </p:sp>
    </p:spTree>
    <p:extLst>
      <p:ext uri="{BB962C8B-B14F-4D97-AF65-F5344CB8AC3E}">
        <p14:creationId xmlns:p14="http://schemas.microsoft.com/office/powerpoint/2010/main" val="56980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3ABEB8A-9767-980C-6A46-C6A22B6D23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00"/>
            <a:ext cx="6096000" cy="558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76AADE0-9A3C-8C59-7993-478669CEEA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1528" y="1"/>
            <a:ext cx="6480472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2C06B33-F3B9-400E-DDB5-5F85F1C672CE}"/>
              </a:ext>
            </a:extLst>
          </p:cNvPr>
          <p:cNvSpPr txBox="1"/>
          <p:nvPr/>
        </p:nvSpPr>
        <p:spPr>
          <a:xfrm>
            <a:off x="-2952" y="142558"/>
            <a:ext cx="6098952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Юрий Долгорукий</a:t>
            </a:r>
          </a:p>
        </p:txBody>
      </p:sp>
    </p:spTree>
    <p:extLst>
      <p:ext uri="{BB962C8B-B14F-4D97-AF65-F5344CB8AC3E}">
        <p14:creationId xmlns:p14="http://schemas.microsoft.com/office/powerpoint/2010/main" val="3803390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8D057C6-04A5-88E0-CE64-7B01C45080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050" y="4394575"/>
            <a:ext cx="4173130" cy="236465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34781FF-2CA8-79FE-FFC5-2BA929E280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827" y="0"/>
            <a:ext cx="2985577" cy="439457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0D55D3D-5A9E-B96E-7486-F0EEC7C5F2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9654" y="773103"/>
            <a:ext cx="4675888" cy="598613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DD60095-8064-FB11-6B18-BA06428DCF55}"/>
              </a:ext>
            </a:extLst>
          </p:cNvPr>
          <p:cNvSpPr txBox="1"/>
          <p:nvPr/>
        </p:nvSpPr>
        <p:spPr>
          <a:xfrm>
            <a:off x="5179726" y="-923330"/>
            <a:ext cx="6098952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Символы Москвы</a:t>
            </a:r>
          </a:p>
        </p:txBody>
      </p:sp>
    </p:spTree>
    <p:extLst>
      <p:ext uri="{BB962C8B-B14F-4D97-AF65-F5344CB8AC3E}">
        <p14:creationId xmlns:p14="http://schemas.microsoft.com/office/powerpoint/2010/main" val="3251557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C190623-CFF0-8D76-E44E-FD4D27E339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5665" y="1061441"/>
            <a:ext cx="7780669" cy="579655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0DD8178-8342-BD3C-9BF1-8F22821BDDB2}"/>
              </a:ext>
            </a:extLst>
          </p:cNvPr>
          <p:cNvSpPr txBox="1"/>
          <p:nvPr/>
        </p:nvSpPr>
        <p:spPr>
          <a:xfrm>
            <a:off x="1801628" y="0"/>
            <a:ext cx="12192000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 РФ - Путин В. В. </a:t>
            </a:r>
          </a:p>
        </p:txBody>
      </p:sp>
    </p:spTree>
    <p:extLst>
      <p:ext uri="{BB962C8B-B14F-4D97-AF65-F5344CB8AC3E}">
        <p14:creationId xmlns:p14="http://schemas.microsoft.com/office/powerpoint/2010/main" val="306436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8A3C11C-EBDD-5231-3BE3-85132D8F38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7015"/>
            <a:ext cx="12192000" cy="687501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969C1FD-5CC6-B132-B021-83F566AE7299}"/>
              </a:ext>
            </a:extLst>
          </p:cNvPr>
          <p:cNvSpPr txBox="1"/>
          <p:nvPr/>
        </p:nvSpPr>
        <p:spPr>
          <a:xfrm>
            <a:off x="3046524" y="-17015"/>
            <a:ext cx="6098952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5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Московский Кремль</a:t>
            </a:r>
          </a:p>
        </p:txBody>
      </p:sp>
    </p:spTree>
    <p:extLst>
      <p:ext uri="{BB962C8B-B14F-4D97-AF65-F5344CB8AC3E}">
        <p14:creationId xmlns:p14="http://schemas.microsoft.com/office/powerpoint/2010/main" val="3006041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2D58F51-512B-D310-9AEE-8C4E0D429D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3" y="-3352"/>
            <a:ext cx="12186047" cy="686135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BFAD578-48A4-9D38-4D34-2620F7704301}"/>
              </a:ext>
            </a:extLst>
          </p:cNvPr>
          <p:cNvSpPr txBox="1"/>
          <p:nvPr/>
        </p:nvSpPr>
        <p:spPr>
          <a:xfrm>
            <a:off x="3374360" y="0"/>
            <a:ext cx="6098952" cy="1031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Красная площадь</a:t>
            </a:r>
          </a:p>
        </p:txBody>
      </p:sp>
    </p:spTree>
    <p:extLst>
      <p:ext uri="{BB962C8B-B14F-4D97-AF65-F5344CB8AC3E}">
        <p14:creationId xmlns:p14="http://schemas.microsoft.com/office/powerpoint/2010/main" val="3148192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A939809-AE7C-0546-5626-0BB070FB12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4759" y="808840"/>
            <a:ext cx="8482481" cy="60491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24CFD41-6840-1FE1-064F-62778D5897CA}"/>
              </a:ext>
            </a:extLst>
          </p:cNvPr>
          <p:cNvSpPr txBox="1"/>
          <p:nvPr/>
        </p:nvSpPr>
        <p:spPr>
          <a:xfrm>
            <a:off x="2384972" y="0"/>
            <a:ext cx="7422053" cy="815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Собор Василия Блаженного</a:t>
            </a:r>
          </a:p>
        </p:txBody>
      </p:sp>
    </p:spTree>
    <p:extLst>
      <p:ext uri="{BB962C8B-B14F-4D97-AF65-F5344CB8AC3E}">
        <p14:creationId xmlns:p14="http://schemas.microsoft.com/office/powerpoint/2010/main" val="4077381914"/>
      </p:ext>
    </p:extLst>
  </p:cSld>
  <p:clrMapOvr>
    <a:masterClrMapping/>
  </p:clrMapOvr>
</p:sld>
</file>

<file path=ppt/theme/theme1.xml><?xml version="1.0" encoding="utf-8"?>
<a:theme xmlns:a="http://schemas.openxmlformats.org/drawingml/2006/main" name="Посылка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Широкоэкранный</PresentationFormat>
  <Slides>12</Slides>
  <Notes>0</Notes>
  <HiddenSlides>0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Посылка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tyulkova.darya16@yandex.ru</dc:creator>
  <cp:lastModifiedBy>tyulkova.darya16@yandex.ru</cp:lastModifiedBy>
  <cp:revision>2</cp:revision>
  <dcterms:created xsi:type="dcterms:W3CDTF">2023-12-05T18:40:09Z</dcterms:created>
  <dcterms:modified xsi:type="dcterms:W3CDTF">2023-12-07T03:06:54Z</dcterms:modified>
</cp:coreProperties>
</file>