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6" r:id="rId5"/>
    <p:sldId id="265" r:id="rId6"/>
    <p:sldId id="268" r:id="rId7"/>
    <p:sldId id="263" r:id="rId8"/>
    <p:sldId id="267" r:id="rId9"/>
    <p:sldId id="257" r:id="rId10"/>
    <p:sldId id="258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110" d="100"/>
          <a:sy n="110" d="100"/>
        </p:scale>
        <p:origin x="-4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17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43200" y="1524000"/>
            <a:ext cx="6400800" cy="1219200"/>
          </a:xfrm>
        </p:spPr>
        <p:txBody>
          <a:bodyPr/>
          <a:lstStyle/>
          <a:p>
            <a:pPr algn="ctr"/>
            <a:r>
              <a:rPr lang="ru-RU" sz="3600" dirty="0" smtClean="0"/>
              <a:t>«</a:t>
            </a:r>
            <a:r>
              <a:rPr lang="ru-RU" sz="3600" dirty="0" smtClean="0"/>
              <a:t>Игры с волшебниками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0" y="3539864"/>
            <a:ext cx="5867400" cy="2175136"/>
          </a:xfrm>
        </p:spPr>
        <p:txBody>
          <a:bodyPr/>
          <a:lstStyle/>
          <a:p>
            <a:pPr algn="ctr"/>
            <a:r>
              <a:rPr lang="ru-RU" dirty="0" smtClean="0"/>
              <a:t>Типовые Приемы Фантазирования – метод </a:t>
            </a:r>
            <a:r>
              <a:rPr lang="ru-RU" dirty="0" smtClean="0"/>
              <a:t>ТРИЗ-технологии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МБУ детский сад № 167 «Долинка»</a:t>
            </a:r>
          </a:p>
          <a:p>
            <a:pPr algn="ctr"/>
            <a:r>
              <a:rPr lang="ru-RU" dirty="0" smtClean="0"/>
              <a:t>Воспитатель Золотова О.П.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077200" cy="1981200"/>
          </a:xfrm>
        </p:spPr>
        <p:txBody>
          <a:bodyPr>
            <a:noAutofit/>
          </a:bodyPr>
          <a:lstStyle/>
          <a:p>
            <a:pPr marL="514350" lvl="0" indent="-51435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32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Calibri"/>
              </a:rPr>
            </a:br>
            <a:r>
              <a:rPr lang="ru-RU" sz="320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Calibri"/>
              </a:rPr>
            </a:br>
            <a:r>
              <a:rPr lang="ru-RU" sz="32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Calibri"/>
              </a:rPr>
            </a:br>
            <a:r>
              <a:rPr lang="ru-RU" sz="3200" dirty="0" smtClean="0">
                <a:solidFill>
                  <a:prstClr val="black"/>
                </a:solidFill>
                <a:latin typeface="Calibri"/>
              </a:rPr>
              <a:t>ТИПОВЫЕ ПРИЕМЫ ФАНТАЗИРОВАНИЯ</a:t>
            </a:r>
            <a:br>
              <a:rPr lang="ru-RU" sz="3200" dirty="0" smtClean="0">
                <a:solidFill>
                  <a:prstClr val="black"/>
                </a:solidFill>
                <a:latin typeface="Calibri"/>
              </a:rPr>
            </a:br>
            <a:r>
              <a:rPr lang="ru-RU" sz="2800" b="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ru-RU" sz="2800" b="0" cap="none" dirty="0" smtClean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активизация </a:t>
            </a:r>
            <a:r>
              <a:rPr lang="ru-RU" sz="2800" b="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мыслительной </a:t>
            </a:r>
            <a:r>
              <a:rPr lang="ru-RU" sz="2800" b="0" cap="none" dirty="0" smtClean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деятельности)</a:t>
            </a:r>
            <a:r>
              <a:rPr lang="ru-RU" sz="2800" b="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ru-RU" sz="32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Calibri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47800"/>
            <a:ext cx="7924800" cy="4846320"/>
          </a:xfrm>
        </p:spPr>
        <p:txBody>
          <a:bodyPr>
            <a:normAutofit/>
          </a:bodyPr>
          <a:lstStyle/>
          <a:p>
            <a:pPr marL="51435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ru-RU" sz="1800" b="1" i="1" dirty="0" smtClean="0">
                <a:solidFill>
                  <a:prstClr val="black"/>
                </a:solidFill>
                <a:latin typeface="Calibri"/>
              </a:rPr>
              <a:t>Автор </a:t>
            </a:r>
            <a:r>
              <a:rPr lang="ru-RU" sz="1800" b="1" i="1" dirty="0">
                <a:solidFill>
                  <a:prstClr val="black"/>
                </a:solidFill>
                <a:latin typeface="Calibri"/>
              </a:rPr>
              <a:t>– Г.С. </a:t>
            </a:r>
            <a:r>
              <a:rPr lang="ru-RU" sz="1800" b="1" i="1" dirty="0" err="1" smtClean="0">
                <a:solidFill>
                  <a:prstClr val="black"/>
                </a:solidFill>
                <a:latin typeface="Calibri"/>
              </a:rPr>
              <a:t>Альтшуллер</a:t>
            </a:r>
            <a:r>
              <a:rPr lang="ru-RU" sz="1800" b="1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800" b="1" i="1" dirty="0" smtClean="0">
                <a:solidFill>
                  <a:prstClr val="black"/>
                </a:solidFill>
                <a:latin typeface="Calibri"/>
              </a:rPr>
              <a:t>(1960 </a:t>
            </a:r>
            <a:r>
              <a:rPr lang="ru-RU" sz="1800" b="1" i="1" dirty="0">
                <a:solidFill>
                  <a:prstClr val="black"/>
                </a:solidFill>
                <a:latin typeface="Calibri"/>
              </a:rPr>
              <a:t>-1970гг</a:t>
            </a:r>
            <a:r>
              <a:rPr lang="ru-RU" sz="1800" b="1" i="1" dirty="0" smtClean="0">
                <a:solidFill>
                  <a:prstClr val="black"/>
                </a:solidFill>
                <a:latin typeface="Calibri"/>
              </a:rPr>
              <a:t>.)</a:t>
            </a:r>
            <a:endParaRPr lang="ru-RU" sz="1800" b="1" i="1" dirty="0">
              <a:solidFill>
                <a:prstClr val="black"/>
              </a:solidFill>
              <a:latin typeface="Calibri"/>
            </a:endParaRP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ru-RU" sz="1800" b="1" i="1" dirty="0" smtClean="0">
                <a:solidFill>
                  <a:prstClr val="black"/>
                </a:solidFill>
                <a:latin typeface="Calibri"/>
              </a:rPr>
              <a:t>Адаптированы </a:t>
            </a:r>
            <a:r>
              <a:rPr lang="ru-RU" sz="1800" b="1" i="1" dirty="0">
                <a:solidFill>
                  <a:prstClr val="black"/>
                </a:solidFill>
                <a:latin typeface="Calibri"/>
              </a:rPr>
              <a:t>для дошкольников </a:t>
            </a:r>
            <a:r>
              <a:rPr lang="ru-RU" sz="1800" b="1" i="1" dirty="0" smtClean="0">
                <a:solidFill>
                  <a:prstClr val="black"/>
                </a:solidFill>
                <a:latin typeface="Calibri"/>
              </a:rPr>
              <a:t>Т.А. </a:t>
            </a:r>
            <a:r>
              <a:rPr lang="ru-RU" sz="1800" b="1" i="1" dirty="0" err="1" smtClean="0">
                <a:solidFill>
                  <a:prstClr val="black"/>
                </a:solidFill>
                <a:latin typeface="Calibri"/>
              </a:rPr>
              <a:t>Сидорчук</a:t>
            </a:r>
            <a:endParaRPr lang="ru-RU" sz="1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2590800"/>
            <a:ext cx="7620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ЦЕЛЬ метода:</a:t>
            </a:r>
          </a:p>
          <a:p>
            <a:r>
              <a:rPr lang="ru-RU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Научить </a:t>
            </a:r>
            <a:r>
              <a:rPr lang="ru-RU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ребенка делать фантастические преобразования объекта по какому </a:t>
            </a:r>
            <a:r>
              <a:rPr lang="ru-RU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– либо признаку</a:t>
            </a:r>
          </a:p>
          <a:p>
            <a:endParaRPr lang="ru-RU" sz="16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endParaRPr lang="ru-RU" sz="1600" b="1" cap="all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36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1066800"/>
          </a:xfrm>
        </p:spPr>
        <p:txBody>
          <a:bodyPr>
            <a:normAutofit/>
          </a:bodyPr>
          <a:lstStyle/>
          <a:p>
            <a:pPr lvl="0" algn="ctr"/>
            <a:r>
              <a:rPr lang="ru-RU" sz="3200" dirty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631" y="1556614"/>
            <a:ext cx="7239000" cy="4846320"/>
          </a:xfrm>
        </p:spPr>
        <p:txBody>
          <a:bodyPr/>
          <a:lstStyle/>
          <a:p>
            <a:pPr marL="342900" lvl="0" indent="-342900" algn="just">
              <a:buClr>
                <a:srgbClr val="B13F9A"/>
              </a:buClr>
              <a:buFont typeface="Symbol"/>
              <a:buChar char=""/>
              <a:tabLst>
                <a:tab pos="457200" algn="l"/>
                <a:tab pos="2238375" algn="l"/>
              </a:tabLst>
            </a:pP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2860265" cy="411693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2697163" cy="20228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" y="320040"/>
            <a:ext cx="7242048" cy="11277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dirty="0" smtClean="0"/>
              <a:t>Волшебник </a:t>
            </a:r>
          </a:p>
          <a:p>
            <a:pPr algn="ctr"/>
            <a:r>
              <a:rPr lang="ru-RU" dirty="0" smtClean="0"/>
              <a:t>«увеличения – уменьшения»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387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8" y="1786766"/>
            <a:ext cx="3185256" cy="49149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381" y="4784674"/>
            <a:ext cx="1345675" cy="149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2384448" y="4925588"/>
            <a:ext cx="563562" cy="995362"/>
            <a:chOff x="6657" y="10115"/>
            <a:chExt cx="888" cy="1566"/>
          </a:xfrm>
        </p:grpSpPr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6742" y="10115"/>
              <a:ext cx="477" cy="421"/>
            </a:xfrm>
            <a:prstGeom prst="ellipse">
              <a:avLst/>
            </a:prstGeom>
            <a:solidFill>
              <a:srgbClr val="FFFFFF"/>
            </a:solidFill>
            <a:ln w="1764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>
              <a:off x="6736" y="10544"/>
              <a:ext cx="236" cy="207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6983" y="10544"/>
              <a:ext cx="0" cy="493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983" y="10544"/>
              <a:ext cx="235" cy="207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7228" y="10613"/>
              <a:ext cx="317" cy="134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6741" y="10759"/>
              <a:ext cx="0" cy="206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6983" y="11045"/>
              <a:ext cx="317" cy="134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H="1">
              <a:off x="6657" y="11045"/>
              <a:ext cx="317" cy="636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H="1">
              <a:off x="7223" y="11187"/>
              <a:ext cx="74" cy="280"/>
            </a:xfrm>
            <a:prstGeom prst="line">
              <a:avLst/>
            </a:prstGeom>
            <a:noFill/>
            <a:ln w="176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125607" y="4940496"/>
            <a:ext cx="300038" cy="301625"/>
          </a:xfrm>
          <a:prstGeom prst="ellipse">
            <a:avLst/>
          </a:pr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3276744" y="5264049"/>
            <a:ext cx="0" cy="320675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 flipH="1">
            <a:off x="3210432" y="5606960"/>
            <a:ext cx="74613" cy="214312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3313111" y="5595759"/>
            <a:ext cx="37307" cy="209681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3062107" y="5821272"/>
            <a:ext cx="127000" cy="9525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3325498" y="5805440"/>
            <a:ext cx="106362" cy="0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290940" y="5284706"/>
            <a:ext cx="214313" cy="214312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 flipH="1">
            <a:off x="3108325" y="5262996"/>
            <a:ext cx="185737" cy="261937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48050"/>
            <a:ext cx="2673350" cy="20050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475519" y="76200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Волшебник «</a:t>
            </a:r>
            <a:br>
              <a:rPr lang="ru-RU" dirty="0" smtClean="0"/>
            </a:br>
            <a:r>
              <a:rPr lang="ru-RU" dirty="0" smtClean="0"/>
              <a:t>оживление – окаменение»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13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3EBE0"/>
              </a:clrFrom>
              <a:clrTo>
                <a:srgbClr val="F3EB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0" y="1828800"/>
            <a:ext cx="2763990" cy="418224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2034150" y="2406881"/>
            <a:ext cx="1425575" cy="1309688"/>
          </a:xfrm>
          <a:prstGeom prst="ellipse">
            <a:avLst/>
          </a:prstGeom>
          <a:solidFill>
            <a:srgbClr val="FFFF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Freeform 8"/>
          <p:cNvSpPr>
            <a:spLocks noChangeArrowheads="1"/>
          </p:cNvSpPr>
          <p:nvPr/>
        </p:nvSpPr>
        <p:spPr bwMode="auto">
          <a:xfrm>
            <a:off x="2706139" y="2803457"/>
            <a:ext cx="376238" cy="357188"/>
          </a:xfrm>
          <a:custGeom>
            <a:avLst/>
            <a:gdLst>
              <a:gd name="T0" fmla="*/ 115471 w 883"/>
              <a:gd name="T1" fmla="*/ 0 h 890"/>
              <a:gd name="T2" fmla="*/ 125271 w 883"/>
              <a:gd name="T3" fmla="*/ 2408 h 890"/>
              <a:gd name="T4" fmla="*/ 122714 w 883"/>
              <a:gd name="T5" fmla="*/ 21271 h 890"/>
              <a:gd name="T6" fmla="*/ 100131 w 883"/>
              <a:gd name="T7" fmla="*/ 35317 h 890"/>
              <a:gd name="T8" fmla="*/ 87775 w 883"/>
              <a:gd name="T9" fmla="*/ 79866 h 890"/>
              <a:gd name="T10" fmla="*/ 193019 w 883"/>
              <a:gd name="T11" fmla="*/ 79866 h 890"/>
              <a:gd name="T12" fmla="*/ 180662 w 883"/>
              <a:gd name="T13" fmla="*/ 35317 h 890"/>
              <a:gd name="T14" fmla="*/ 158080 w 883"/>
              <a:gd name="T15" fmla="*/ 21271 h 890"/>
              <a:gd name="T16" fmla="*/ 155523 w 883"/>
              <a:gd name="T17" fmla="*/ 2408 h 890"/>
              <a:gd name="T18" fmla="*/ 160636 w 883"/>
              <a:gd name="T19" fmla="*/ 0 h 890"/>
              <a:gd name="T20" fmla="*/ 185776 w 883"/>
              <a:gd name="T21" fmla="*/ 0 h 890"/>
              <a:gd name="T22" fmla="*/ 268437 w 883"/>
              <a:gd name="T23" fmla="*/ 0 h 890"/>
              <a:gd name="T24" fmla="*/ 283350 w 883"/>
              <a:gd name="T25" fmla="*/ 68227 h 890"/>
              <a:gd name="T26" fmla="*/ 283350 w 883"/>
              <a:gd name="T27" fmla="*/ 107959 h 890"/>
              <a:gd name="T28" fmla="*/ 283350 w 883"/>
              <a:gd name="T29" fmla="*/ 117591 h 890"/>
              <a:gd name="T30" fmla="*/ 291020 w 883"/>
              <a:gd name="T31" fmla="*/ 122006 h 890"/>
              <a:gd name="T32" fmla="*/ 305933 w 883"/>
              <a:gd name="T33" fmla="*/ 112775 h 890"/>
              <a:gd name="T34" fmla="*/ 323403 w 883"/>
              <a:gd name="T35" fmla="*/ 84682 h 890"/>
              <a:gd name="T36" fmla="*/ 376238 w 883"/>
              <a:gd name="T37" fmla="*/ 115183 h 890"/>
              <a:gd name="T38" fmla="*/ 343855 w 883"/>
              <a:gd name="T39" fmla="*/ 197457 h 890"/>
              <a:gd name="T40" fmla="*/ 313603 w 883"/>
              <a:gd name="T41" fmla="*/ 162139 h 890"/>
              <a:gd name="T42" fmla="*/ 296133 w 883"/>
              <a:gd name="T43" fmla="*/ 148093 h 890"/>
              <a:gd name="T44" fmla="*/ 283350 w 883"/>
              <a:gd name="T45" fmla="*/ 150501 h 890"/>
              <a:gd name="T46" fmla="*/ 283350 w 883"/>
              <a:gd name="T47" fmla="*/ 159731 h 890"/>
              <a:gd name="T48" fmla="*/ 280794 w 883"/>
              <a:gd name="T49" fmla="*/ 232373 h 890"/>
              <a:gd name="T50" fmla="*/ 276107 w 883"/>
              <a:gd name="T51" fmla="*/ 263276 h 890"/>
              <a:gd name="T52" fmla="*/ 188332 w 883"/>
              <a:gd name="T53" fmla="*/ 267690 h 890"/>
              <a:gd name="T54" fmla="*/ 167880 w 883"/>
              <a:gd name="T55" fmla="*/ 267690 h 890"/>
              <a:gd name="T56" fmla="*/ 158080 w 883"/>
              <a:gd name="T57" fmla="*/ 270098 h 890"/>
              <a:gd name="T58" fmla="*/ 155523 w 883"/>
              <a:gd name="T59" fmla="*/ 281737 h 890"/>
              <a:gd name="T60" fmla="*/ 167880 w 883"/>
              <a:gd name="T61" fmla="*/ 298192 h 890"/>
              <a:gd name="T62" fmla="*/ 205802 w 883"/>
              <a:gd name="T63" fmla="*/ 326687 h 890"/>
              <a:gd name="T64" fmla="*/ 120584 w 883"/>
              <a:gd name="T65" fmla="*/ 354780 h 890"/>
              <a:gd name="T66" fmla="*/ 87775 w 883"/>
              <a:gd name="T67" fmla="*/ 307824 h 890"/>
              <a:gd name="T68" fmla="*/ 118027 w 883"/>
              <a:gd name="T69" fmla="*/ 291369 h 890"/>
              <a:gd name="T70" fmla="*/ 127827 w 883"/>
              <a:gd name="T71" fmla="*/ 277322 h 890"/>
              <a:gd name="T72" fmla="*/ 122714 w 883"/>
              <a:gd name="T73" fmla="*/ 267690 h 890"/>
              <a:gd name="T74" fmla="*/ 98001 w 883"/>
              <a:gd name="T75" fmla="*/ 267690 h 890"/>
              <a:gd name="T76" fmla="*/ 14913 w 883"/>
              <a:gd name="T77" fmla="*/ 267690 h 890"/>
              <a:gd name="T78" fmla="*/ 0 w 883"/>
              <a:gd name="T79" fmla="*/ 256052 h 890"/>
              <a:gd name="T80" fmla="*/ 0 w 883"/>
              <a:gd name="T81" fmla="*/ 176186 h 890"/>
              <a:gd name="T82" fmla="*/ 0 w 883"/>
              <a:gd name="T83" fmla="*/ 154915 h 890"/>
              <a:gd name="T84" fmla="*/ 2557 w 883"/>
              <a:gd name="T85" fmla="*/ 148093 h 890"/>
              <a:gd name="T86" fmla="*/ 20026 w 883"/>
              <a:gd name="T87" fmla="*/ 150501 h 890"/>
              <a:gd name="T88" fmla="*/ 37496 w 883"/>
              <a:gd name="T89" fmla="*/ 171370 h 890"/>
              <a:gd name="T90" fmla="*/ 82662 w 883"/>
              <a:gd name="T91" fmla="*/ 183410 h 890"/>
              <a:gd name="T92" fmla="*/ 82662 w 883"/>
              <a:gd name="T93" fmla="*/ 84682 h 890"/>
              <a:gd name="T94" fmla="*/ 37496 w 883"/>
              <a:gd name="T95" fmla="*/ 96320 h 890"/>
              <a:gd name="T96" fmla="*/ 20026 w 883"/>
              <a:gd name="T97" fmla="*/ 117591 h 890"/>
              <a:gd name="T98" fmla="*/ 2557 w 883"/>
              <a:gd name="T99" fmla="*/ 119598 h 890"/>
              <a:gd name="T100" fmla="*/ 0 w 883"/>
              <a:gd name="T101" fmla="*/ 115183 h 890"/>
              <a:gd name="T102" fmla="*/ 0 w 883"/>
              <a:gd name="T103" fmla="*/ 91504 h 890"/>
              <a:gd name="T104" fmla="*/ 0 w 883"/>
              <a:gd name="T105" fmla="*/ 14047 h 89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83"/>
              <a:gd name="T160" fmla="*/ 0 h 890"/>
              <a:gd name="T161" fmla="*/ 883 w 883"/>
              <a:gd name="T162" fmla="*/ 890 h 89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83" h="890">
                <a:moveTo>
                  <a:pt x="224" y="0"/>
                </a:moveTo>
                <a:lnTo>
                  <a:pt x="247" y="0"/>
                </a:lnTo>
                <a:lnTo>
                  <a:pt x="259" y="0"/>
                </a:lnTo>
                <a:lnTo>
                  <a:pt x="265" y="0"/>
                </a:lnTo>
                <a:lnTo>
                  <a:pt x="271" y="0"/>
                </a:lnTo>
                <a:lnTo>
                  <a:pt x="277" y="0"/>
                </a:lnTo>
                <a:lnTo>
                  <a:pt x="283" y="0"/>
                </a:lnTo>
                <a:lnTo>
                  <a:pt x="288" y="6"/>
                </a:lnTo>
                <a:lnTo>
                  <a:pt x="294" y="6"/>
                </a:lnTo>
                <a:lnTo>
                  <a:pt x="300" y="12"/>
                </a:lnTo>
                <a:lnTo>
                  <a:pt x="300" y="23"/>
                </a:lnTo>
                <a:lnTo>
                  <a:pt x="294" y="29"/>
                </a:lnTo>
                <a:lnTo>
                  <a:pt x="294" y="35"/>
                </a:lnTo>
                <a:lnTo>
                  <a:pt x="288" y="47"/>
                </a:lnTo>
                <a:lnTo>
                  <a:pt x="288" y="53"/>
                </a:lnTo>
                <a:lnTo>
                  <a:pt x="283" y="58"/>
                </a:lnTo>
                <a:lnTo>
                  <a:pt x="277" y="58"/>
                </a:lnTo>
                <a:lnTo>
                  <a:pt x="271" y="70"/>
                </a:lnTo>
                <a:lnTo>
                  <a:pt x="265" y="76"/>
                </a:lnTo>
                <a:lnTo>
                  <a:pt x="247" y="82"/>
                </a:lnTo>
                <a:lnTo>
                  <a:pt x="235" y="88"/>
                </a:lnTo>
                <a:lnTo>
                  <a:pt x="224" y="88"/>
                </a:lnTo>
                <a:lnTo>
                  <a:pt x="206" y="99"/>
                </a:lnTo>
                <a:lnTo>
                  <a:pt x="188" y="117"/>
                </a:lnTo>
                <a:lnTo>
                  <a:pt x="177" y="146"/>
                </a:lnTo>
                <a:lnTo>
                  <a:pt x="188" y="175"/>
                </a:lnTo>
                <a:lnTo>
                  <a:pt x="206" y="199"/>
                </a:lnTo>
                <a:lnTo>
                  <a:pt x="241" y="211"/>
                </a:lnTo>
                <a:lnTo>
                  <a:pt x="283" y="216"/>
                </a:lnTo>
                <a:lnTo>
                  <a:pt x="324" y="222"/>
                </a:lnTo>
                <a:lnTo>
                  <a:pt x="377" y="216"/>
                </a:lnTo>
                <a:lnTo>
                  <a:pt x="418" y="211"/>
                </a:lnTo>
                <a:lnTo>
                  <a:pt x="453" y="199"/>
                </a:lnTo>
                <a:lnTo>
                  <a:pt x="471" y="175"/>
                </a:lnTo>
                <a:lnTo>
                  <a:pt x="483" y="146"/>
                </a:lnTo>
                <a:lnTo>
                  <a:pt x="471" y="117"/>
                </a:lnTo>
                <a:lnTo>
                  <a:pt x="453" y="99"/>
                </a:lnTo>
                <a:lnTo>
                  <a:pt x="436" y="88"/>
                </a:lnTo>
                <a:lnTo>
                  <a:pt x="424" y="88"/>
                </a:lnTo>
                <a:lnTo>
                  <a:pt x="406" y="82"/>
                </a:lnTo>
                <a:lnTo>
                  <a:pt x="394" y="76"/>
                </a:lnTo>
                <a:lnTo>
                  <a:pt x="389" y="70"/>
                </a:lnTo>
                <a:lnTo>
                  <a:pt x="383" y="58"/>
                </a:lnTo>
                <a:lnTo>
                  <a:pt x="377" y="58"/>
                </a:lnTo>
                <a:lnTo>
                  <a:pt x="371" y="53"/>
                </a:lnTo>
                <a:lnTo>
                  <a:pt x="365" y="47"/>
                </a:lnTo>
                <a:lnTo>
                  <a:pt x="365" y="35"/>
                </a:lnTo>
                <a:lnTo>
                  <a:pt x="359" y="29"/>
                </a:lnTo>
                <a:lnTo>
                  <a:pt x="359" y="23"/>
                </a:lnTo>
                <a:lnTo>
                  <a:pt x="359" y="12"/>
                </a:lnTo>
                <a:lnTo>
                  <a:pt x="365" y="6"/>
                </a:lnTo>
                <a:lnTo>
                  <a:pt x="371" y="6"/>
                </a:lnTo>
                <a:lnTo>
                  <a:pt x="371" y="0"/>
                </a:lnTo>
                <a:lnTo>
                  <a:pt x="377" y="0"/>
                </a:lnTo>
                <a:lnTo>
                  <a:pt x="383" y="0"/>
                </a:lnTo>
                <a:lnTo>
                  <a:pt x="394" y="0"/>
                </a:lnTo>
                <a:lnTo>
                  <a:pt x="418" y="0"/>
                </a:lnTo>
                <a:lnTo>
                  <a:pt x="430" y="0"/>
                </a:lnTo>
                <a:lnTo>
                  <a:pt x="436" y="0"/>
                </a:lnTo>
                <a:lnTo>
                  <a:pt x="518" y="0"/>
                </a:lnTo>
                <a:lnTo>
                  <a:pt x="571" y="0"/>
                </a:lnTo>
                <a:lnTo>
                  <a:pt x="601" y="0"/>
                </a:lnTo>
                <a:lnTo>
                  <a:pt x="618" y="0"/>
                </a:lnTo>
                <a:lnTo>
                  <a:pt x="624" y="0"/>
                </a:lnTo>
                <a:lnTo>
                  <a:pt x="630" y="0"/>
                </a:lnTo>
                <a:lnTo>
                  <a:pt x="642" y="6"/>
                </a:lnTo>
                <a:lnTo>
                  <a:pt x="648" y="12"/>
                </a:lnTo>
                <a:lnTo>
                  <a:pt x="653" y="23"/>
                </a:lnTo>
                <a:lnTo>
                  <a:pt x="659" y="35"/>
                </a:lnTo>
                <a:lnTo>
                  <a:pt x="659" y="117"/>
                </a:lnTo>
                <a:lnTo>
                  <a:pt x="665" y="170"/>
                </a:lnTo>
                <a:lnTo>
                  <a:pt x="665" y="205"/>
                </a:lnTo>
                <a:lnTo>
                  <a:pt x="665" y="216"/>
                </a:lnTo>
                <a:lnTo>
                  <a:pt x="665" y="228"/>
                </a:lnTo>
                <a:lnTo>
                  <a:pt x="665" y="252"/>
                </a:lnTo>
                <a:lnTo>
                  <a:pt x="665" y="269"/>
                </a:lnTo>
                <a:lnTo>
                  <a:pt x="665" y="275"/>
                </a:lnTo>
                <a:lnTo>
                  <a:pt x="665" y="281"/>
                </a:lnTo>
                <a:lnTo>
                  <a:pt x="659" y="287"/>
                </a:lnTo>
                <a:lnTo>
                  <a:pt x="665" y="293"/>
                </a:lnTo>
                <a:lnTo>
                  <a:pt x="665" y="298"/>
                </a:lnTo>
                <a:lnTo>
                  <a:pt x="671" y="298"/>
                </a:lnTo>
                <a:lnTo>
                  <a:pt x="677" y="304"/>
                </a:lnTo>
                <a:lnTo>
                  <a:pt x="683" y="304"/>
                </a:lnTo>
                <a:lnTo>
                  <a:pt x="689" y="304"/>
                </a:lnTo>
                <a:lnTo>
                  <a:pt x="695" y="298"/>
                </a:lnTo>
                <a:lnTo>
                  <a:pt x="701" y="298"/>
                </a:lnTo>
                <a:lnTo>
                  <a:pt x="712" y="293"/>
                </a:lnTo>
                <a:lnTo>
                  <a:pt x="712" y="287"/>
                </a:lnTo>
                <a:lnTo>
                  <a:pt x="718" y="281"/>
                </a:lnTo>
                <a:lnTo>
                  <a:pt x="730" y="275"/>
                </a:lnTo>
                <a:lnTo>
                  <a:pt x="736" y="269"/>
                </a:lnTo>
                <a:lnTo>
                  <a:pt x="742" y="257"/>
                </a:lnTo>
                <a:lnTo>
                  <a:pt x="742" y="240"/>
                </a:lnTo>
                <a:lnTo>
                  <a:pt x="748" y="228"/>
                </a:lnTo>
                <a:lnTo>
                  <a:pt x="759" y="211"/>
                </a:lnTo>
                <a:lnTo>
                  <a:pt x="777" y="193"/>
                </a:lnTo>
                <a:lnTo>
                  <a:pt x="807" y="181"/>
                </a:lnTo>
                <a:lnTo>
                  <a:pt x="836" y="193"/>
                </a:lnTo>
                <a:lnTo>
                  <a:pt x="860" y="211"/>
                </a:lnTo>
                <a:lnTo>
                  <a:pt x="871" y="246"/>
                </a:lnTo>
                <a:lnTo>
                  <a:pt x="883" y="287"/>
                </a:lnTo>
                <a:lnTo>
                  <a:pt x="883" y="339"/>
                </a:lnTo>
                <a:lnTo>
                  <a:pt x="883" y="380"/>
                </a:lnTo>
                <a:lnTo>
                  <a:pt x="871" y="427"/>
                </a:lnTo>
                <a:lnTo>
                  <a:pt x="860" y="457"/>
                </a:lnTo>
                <a:lnTo>
                  <a:pt x="836" y="480"/>
                </a:lnTo>
                <a:lnTo>
                  <a:pt x="807" y="492"/>
                </a:lnTo>
                <a:lnTo>
                  <a:pt x="777" y="480"/>
                </a:lnTo>
                <a:lnTo>
                  <a:pt x="759" y="457"/>
                </a:lnTo>
                <a:lnTo>
                  <a:pt x="748" y="439"/>
                </a:lnTo>
                <a:lnTo>
                  <a:pt x="742" y="427"/>
                </a:lnTo>
                <a:lnTo>
                  <a:pt x="742" y="416"/>
                </a:lnTo>
                <a:lnTo>
                  <a:pt x="736" y="404"/>
                </a:lnTo>
                <a:lnTo>
                  <a:pt x="730" y="392"/>
                </a:lnTo>
                <a:lnTo>
                  <a:pt x="718" y="386"/>
                </a:lnTo>
                <a:lnTo>
                  <a:pt x="712" y="380"/>
                </a:lnTo>
                <a:lnTo>
                  <a:pt x="712" y="375"/>
                </a:lnTo>
                <a:lnTo>
                  <a:pt x="701" y="369"/>
                </a:lnTo>
                <a:lnTo>
                  <a:pt x="695" y="369"/>
                </a:lnTo>
                <a:lnTo>
                  <a:pt x="689" y="369"/>
                </a:lnTo>
                <a:lnTo>
                  <a:pt x="683" y="363"/>
                </a:lnTo>
                <a:lnTo>
                  <a:pt x="677" y="363"/>
                </a:lnTo>
                <a:lnTo>
                  <a:pt x="671" y="369"/>
                </a:lnTo>
                <a:lnTo>
                  <a:pt x="665" y="369"/>
                </a:lnTo>
                <a:lnTo>
                  <a:pt x="665" y="375"/>
                </a:lnTo>
                <a:lnTo>
                  <a:pt x="659" y="380"/>
                </a:lnTo>
                <a:lnTo>
                  <a:pt x="659" y="386"/>
                </a:lnTo>
                <a:lnTo>
                  <a:pt x="665" y="392"/>
                </a:lnTo>
                <a:lnTo>
                  <a:pt x="665" y="398"/>
                </a:lnTo>
                <a:lnTo>
                  <a:pt x="665" y="421"/>
                </a:lnTo>
                <a:lnTo>
                  <a:pt x="665" y="433"/>
                </a:lnTo>
                <a:lnTo>
                  <a:pt x="665" y="439"/>
                </a:lnTo>
                <a:lnTo>
                  <a:pt x="659" y="521"/>
                </a:lnTo>
                <a:lnTo>
                  <a:pt x="659" y="579"/>
                </a:lnTo>
                <a:lnTo>
                  <a:pt x="659" y="615"/>
                </a:lnTo>
                <a:lnTo>
                  <a:pt x="659" y="626"/>
                </a:lnTo>
                <a:lnTo>
                  <a:pt x="659" y="638"/>
                </a:lnTo>
                <a:lnTo>
                  <a:pt x="653" y="650"/>
                </a:lnTo>
                <a:lnTo>
                  <a:pt x="648" y="656"/>
                </a:lnTo>
                <a:lnTo>
                  <a:pt x="642" y="667"/>
                </a:lnTo>
                <a:lnTo>
                  <a:pt x="630" y="667"/>
                </a:lnTo>
                <a:lnTo>
                  <a:pt x="548" y="667"/>
                </a:lnTo>
                <a:lnTo>
                  <a:pt x="495" y="667"/>
                </a:lnTo>
                <a:lnTo>
                  <a:pt x="459" y="667"/>
                </a:lnTo>
                <a:lnTo>
                  <a:pt x="442" y="667"/>
                </a:lnTo>
                <a:lnTo>
                  <a:pt x="436" y="667"/>
                </a:lnTo>
                <a:lnTo>
                  <a:pt x="412" y="667"/>
                </a:lnTo>
                <a:lnTo>
                  <a:pt x="400" y="667"/>
                </a:lnTo>
                <a:lnTo>
                  <a:pt x="394" y="667"/>
                </a:lnTo>
                <a:lnTo>
                  <a:pt x="383" y="667"/>
                </a:lnTo>
                <a:lnTo>
                  <a:pt x="377" y="667"/>
                </a:lnTo>
                <a:lnTo>
                  <a:pt x="371" y="667"/>
                </a:lnTo>
                <a:lnTo>
                  <a:pt x="371" y="673"/>
                </a:lnTo>
                <a:lnTo>
                  <a:pt x="365" y="673"/>
                </a:lnTo>
                <a:lnTo>
                  <a:pt x="359" y="679"/>
                </a:lnTo>
                <a:lnTo>
                  <a:pt x="359" y="691"/>
                </a:lnTo>
                <a:lnTo>
                  <a:pt x="359" y="697"/>
                </a:lnTo>
                <a:lnTo>
                  <a:pt x="365" y="702"/>
                </a:lnTo>
                <a:lnTo>
                  <a:pt x="365" y="708"/>
                </a:lnTo>
                <a:lnTo>
                  <a:pt x="371" y="714"/>
                </a:lnTo>
                <a:lnTo>
                  <a:pt x="377" y="720"/>
                </a:lnTo>
                <a:lnTo>
                  <a:pt x="383" y="726"/>
                </a:lnTo>
                <a:lnTo>
                  <a:pt x="389" y="738"/>
                </a:lnTo>
                <a:lnTo>
                  <a:pt x="394" y="743"/>
                </a:lnTo>
                <a:lnTo>
                  <a:pt x="406" y="749"/>
                </a:lnTo>
                <a:lnTo>
                  <a:pt x="424" y="755"/>
                </a:lnTo>
                <a:lnTo>
                  <a:pt x="436" y="755"/>
                </a:lnTo>
                <a:lnTo>
                  <a:pt x="453" y="767"/>
                </a:lnTo>
                <a:lnTo>
                  <a:pt x="471" y="784"/>
                </a:lnTo>
                <a:lnTo>
                  <a:pt x="483" y="814"/>
                </a:lnTo>
                <a:lnTo>
                  <a:pt x="471" y="843"/>
                </a:lnTo>
                <a:lnTo>
                  <a:pt x="453" y="860"/>
                </a:lnTo>
                <a:lnTo>
                  <a:pt x="418" y="878"/>
                </a:lnTo>
                <a:lnTo>
                  <a:pt x="377" y="884"/>
                </a:lnTo>
                <a:lnTo>
                  <a:pt x="324" y="890"/>
                </a:lnTo>
                <a:lnTo>
                  <a:pt x="283" y="884"/>
                </a:lnTo>
                <a:lnTo>
                  <a:pt x="241" y="878"/>
                </a:lnTo>
                <a:lnTo>
                  <a:pt x="206" y="860"/>
                </a:lnTo>
                <a:lnTo>
                  <a:pt x="188" y="843"/>
                </a:lnTo>
                <a:lnTo>
                  <a:pt x="177" y="814"/>
                </a:lnTo>
                <a:lnTo>
                  <a:pt x="188" y="784"/>
                </a:lnTo>
                <a:lnTo>
                  <a:pt x="206" y="767"/>
                </a:lnTo>
                <a:lnTo>
                  <a:pt x="224" y="755"/>
                </a:lnTo>
                <a:lnTo>
                  <a:pt x="235" y="755"/>
                </a:lnTo>
                <a:lnTo>
                  <a:pt x="247" y="749"/>
                </a:lnTo>
                <a:lnTo>
                  <a:pt x="265" y="743"/>
                </a:lnTo>
                <a:lnTo>
                  <a:pt x="271" y="738"/>
                </a:lnTo>
                <a:lnTo>
                  <a:pt x="277" y="726"/>
                </a:lnTo>
                <a:lnTo>
                  <a:pt x="283" y="720"/>
                </a:lnTo>
                <a:lnTo>
                  <a:pt x="288" y="714"/>
                </a:lnTo>
                <a:lnTo>
                  <a:pt x="288" y="708"/>
                </a:lnTo>
                <a:lnTo>
                  <a:pt x="294" y="702"/>
                </a:lnTo>
                <a:lnTo>
                  <a:pt x="294" y="697"/>
                </a:lnTo>
                <a:lnTo>
                  <a:pt x="300" y="691"/>
                </a:lnTo>
                <a:lnTo>
                  <a:pt x="300" y="679"/>
                </a:lnTo>
                <a:lnTo>
                  <a:pt x="294" y="673"/>
                </a:lnTo>
                <a:lnTo>
                  <a:pt x="288" y="673"/>
                </a:lnTo>
                <a:lnTo>
                  <a:pt x="288" y="667"/>
                </a:lnTo>
                <a:lnTo>
                  <a:pt x="283" y="667"/>
                </a:lnTo>
                <a:lnTo>
                  <a:pt x="277" y="667"/>
                </a:lnTo>
                <a:lnTo>
                  <a:pt x="271" y="667"/>
                </a:lnTo>
                <a:lnTo>
                  <a:pt x="265" y="667"/>
                </a:lnTo>
                <a:lnTo>
                  <a:pt x="241" y="667"/>
                </a:lnTo>
                <a:lnTo>
                  <a:pt x="230" y="667"/>
                </a:lnTo>
                <a:lnTo>
                  <a:pt x="224" y="667"/>
                </a:lnTo>
                <a:lnTo>
                  <a:pt x="141" y="667"/>
                </a:lnTo>
                <a:lnTo>
                  <a:pt x="88" y="667"/>
                </a:lnTo>
                <a:lnTo>
                  <a:pt x="53" y="667"/>
                </a:lnTo>
                <a:lnTo>
                  <a:pt x="35" y="667"/>
                </a:lnTo>
                <a:lnTo>
                  <a:pt x="29" y="667"/>
                </a:lnTo>
                <a:lnTo>
                  <a:pt x="18" y="667"/>
                </a:lnTo>
                <a:lnTo>
                  <a:pt x="6" y="656"/>
                </a:lnTo>
                <a:lnTo>
                  <a:pt x="0" y="650"/>
                </a:lnTo>
                <a:lnTo>
                  <a:pt x="0" y="638"/>
                </a:lnTo>
                <a:lnTo>
                  <a:pt x="0" y="556"/>
                </a:lnTo>
                <a:lnTo>
                  <a:pt x="0" y="497"/>
                </a:lnTo>
                <a:lnTo>
                  <a:pt x="0" y="462"/>
                </a:lnTo>
                <a:lnTo>
                  <a:pt x="0" y="445"/>
                </a:lnTo>
                <a:lnTo>
                  <a:pt x="0" y="439"/>
                </a:lnTo>
                <a:lnTo>
                  <a:pt x="0" y="416"/>
                </a:lnTo>
                <a:lnTo>
                  <a:pt x="0" y="404"/>
                </a:lnTo>
                <a:lnTo>
                  <a:pt x="0" y="398"/>
                </a:lnTo>
                <a:lnTo>
                  <a:pt x="0" y="392"/>
                </a:lnTo>
                <a:lnTo>
                  <a:pt x="0" y="386"/>
                </a:lnTo>
                <a:lnTo>
                  <a:pt x="0" y="380"/>
                </a:lnTo>
                <a:lnTo>
                  <a:pt x="0" y="375"/>
                </a:lnTo>
                <a:lnTo>
                  <a:pt x="6" y="375"/>
                </a:lnTo>
                <a:lnTo>
                  <a:pt x="6" y="369"/>
                </a:lnTo>
                <a:lnTo>
                  <a:pt x="12" y="363"/>
                </a:lnTo>
                <a:lnTo>
                  <a:pt x="18" y="363"/>
                </a:lnTo>
                <a:lnTo>
                  <a:pt x="29" y="369"/>
                </a:lnTo>
                <a:lnTo>
                  <a:pt x="35" y="369"/>
                </a:lnTo>
                <a:lnTo>
                  <a:pt x="41" y="369"/>
                </a:lnTo>
                <a:lnTo>
                  <a:pt x="47" y="375"/>
                </a:lnTo>
                <a:lnTo>
                  <a:pt x="53" y="380"/>
                </a:lnTo>
                <a:lnTo>
                  <a:pt x="59" y="386"/>
                </a:lnTo>
                <a:lnTo>
                  <a:pt x="71" y="392"/>
                </a:lnTo>
                <a:lnTo>
                  <a:pt x="76" y="404"/>
                </a:lnTo>
                <a:lnTo>
                  <a:pt x="76" y="416"/>
                </a:lnTo>
                <a:lnTo>
                  <a:pt x="88" y="427"/>
                </a:lnTo>
                <a:lnTo>
                  <a:pt x="88" y="439"/>
                </a:lnTo>
                <a:lnTo>
                  <a:pt x="100" y="457"/>
                </a:lnTo>
                <a:lnTo>
                  <a:pt x="118" y="480"/>
                </a:lnTo>
                <a:lnTo>
                  <a:pt x="147" y="492"/>
                </a:lnTo>
                <a:lnTo>
                  <a:pt x="177" y="480"/>
                </a:lnTo>
                <a:lnTo>
                  <a:pt x="194" y="457"/>
                </a:lnTo>
                <a:lnTo>
                  <a:pt x="212" y="427"/>
                </a:lnTo>
                <a:lnTo>
                  <a:pt x="218" y="380"/>
                </a:lnTo>
                <a:lnTo>
                  <a:pt x="224" y="339"/>
                </a:lnTo>
                <a:lnTo>
                  <a:pt x="218" y="287"/>
                </a:lnTo>
                <a:lnTo>
                  <a:pt x="212" y="246"/>
                </a:lnTo>
                <a:lnTo>
                  <a:pt x="194" y="211"/>
                </a:lnTo>
                <a:lnTo>
                  <a:pt x="177" y="193"/>
                </a:lnTo>
                <a:lnTo>
                  <a:pt x="147" y="181"/>
                </a:lnTo>
                <a:lnTo>
                  <a:pt x="118" y="193"/>
                </a:lnTo>
                <a:lnTo>
                  <a:pt x="100" y="211"/>
                </a:lnTo>
                <a:lnTo>
                  <a:pt x="88" y="228"/>
                </a:lnTo>
                <a:lnTo>
                  <a:pt x="88" y="240"/>
                </a:lnTo>
                <a:lnTo>
                  <a:pt x="76" y="257"/>
                </a:lnTo>
                <a:lnTo>
                  <a:pt x="76" y="269"/>
                </a:lnTo>
                <a:lnTo>
                  <a:pt x="71" y="275"/>
                </a:lnTo>
                <a:lnTo>
                  <a:pt x="59" y="281"/>
                </a:lnTo>
                <a:lnTo>
                  <a:pt x="53" y="287"/>
                </a:lnTo>
                <a:lnTo>
                  <a:pt x="47" y="293"/>
                </a:lnTo>
                <a:lnTo>
                  <a:pt x="41" y="298"/>
                </a:lnTo>
                <a:lnTo>
                  <a:pt x="35" y="298"/>
                </a:lnTo>
                <a:lnTo>
                  <a:pt x="29" y="304"/>
                </a:lnTo>
                <a:lnTo>
                  <a:pt x="18" y="304"/>
                </a:lnTo>
                <a:lnTo>
                  <a:pt x="12" y="304"/>
                </a:lnTo>
                <a:lnTo>
                  <a:pt x="6" y="298"/>
                </a:lnTo>
                <a:lnTo>
                  <a:pt x="0" y="293"/>
                </a:lnTo>
                <a:lnTo>
                  <a:pt x="0" y="287"/>
                </a:lnTo>
                <a:lnTo>
                  <a:pt x="0" y="281"/>
                </a:lnTo>
                <a:lnTo>
                  <a:pt x="0" y="275"/>
                </a:lnTo>
                <a:lnTo>
                  <a:pt x="0" y="246"/>
                </a:lnTo>
                <a:lnTo>
                  <a:pt x="0" y="234"/>
                </a:lnTo>
                <a:lnTo>
                  <a:pt x="0" y="228"/>
                </a:lnTo>
                <a:lnTo>
                  <a:pt x="0" y="146"/>
                </a:lnTo>
                <a:lnTo>
                  <a:pt x="0" y="94"/>
                </a:lnTo>
                <a:lnTo>
                  <a:pt x="0" y="58"/>
                </a:lnTo>
                <a:lnTo>
                  <a:pt x="0" y="41"/>
                </a:lnTo>
                <a:lnTo>
                  <a:pt x="0" y="35"/>
                </a:lnTo>
                <a:lnTo>
                  <a:pt x="0" y="23"/>
                </a:lnTo>
                <a:lnTo>
                  <a:pt x="6" y="12"/>
                </a:lnTo>
                <a:lnTo>
                  <a:pt x="18" y="6"/>
                </a:lnTo>
                <a:lnTo>
                  <a:pt x="29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reeform 7"/>
          <p:cNvSpPr>
            <a:spLocks noChangeArrowheads="1"/>
          </p:cNvSpPr>
          <p:nvPr/>
        </p:nvSpPr>
        <p:spPr bwMode="auto">
          <a:xfrm>
            <a:off x="2730313" y="3133725"/>
            <a:ext cx="428625" cy="357188"/>
          </a:xfrm>
          <a:custGeom>
            <a:avLst/>
            <a:gdLst>
              <a:gd name="T0" fmla="*/ 131549 w 883"/>
              <a:gd name="T1" fmla="*/ 0 h 890"/>
              <a:gd name="T2" fmla="*/ 142713 w 883"/>
              <a:gd name="T3" fmla="*/ 2408 h 890"/>
              <a:gd name="T4" fmla="*/ 139801 w 883"/>
              <a:gd name="T5" fmla="*/ 21271 h 890"/>
              <a:gd name="T6" fmla="*/ 114073 w 883"/>
              <a:gd name="T7" fmla="*/ 35317 h 890"/>
              <a:gd name="T8" fmla="*/ 99996 w 883"/>
              <a:gd name="T9" fmla="*/ 79866 h 890"/>
              <a:gd name="T10" fmla="*/ 219895 w 883"/>
              <a:gd name="T11" fmla="*/ 79866 h 890"/>
              <a:gd name="T12" fmla="*/ 205818 w 883"/>
              <a:gd name="T13" fmla="*/ 35317 h 890"/>
              <a:gd name="T14" fmla="*/ 180090 w 883"/>
              <a:gd name="T15" fmla="*/ 21271 h 890"/>
              <a:gd name="T16" fmla="*/ 177178 w 883"/>
              <a:gd name="T17" fmla="*/ 2408 h 890"/>
              <a:gd name="T18" fmla="*/ 183003 w 883"/>
              <a:gd name="T19" fmla="*/ 0 h 890"/>
              <a:gd name="T20" fmla="*/ 211643 w 883"/>
              <a:gd name="T21" fmla="*/ 0 h 890"/>
              <a:gd name="T22" fmla="*/ 305814 w 883"/>
              <a:gd name="T23" fmla="*/ 0 h 890"/>
              <a:gd name="T24" fmla="*/ 322804 w 883"/>
              <a:gd name="T25" fmla="*/ 68227 h 890"/>
              <a:gd name="T26" fmla="*/ 322804 w 883"/>
              <a:gd name="T27" fmla="*/ 107959 h 890"/>
              <a:gd name="T28" fmla="*/ 322804 w 883"/>
              <a:gd name="T29" fmla="*/ 117591 h 890"/>
              <a:gd name="T30" fmla="*/ 331541 w 883"/>
              <a:gd name="T31" fmla="*/ 122006 h 890"/>
              <a:gd name="T32" fmla="*/ 348531 w 883"/>
              <a:gd name="T33" fmla="*/ 112775 h 890"/>
              <a:gd name="T34" fmla="*/ 368433 w 883"/>
              <a:gd name="T35" fmla="*/ 84682 h 890"/>
              <a:gd name="T36" fmla="*/ 428625 w 883"/>
              <a:gd name="T37" fmla="*/ 115183 h 890"/>
              <a:gd name="T38" fmla="*/ 391733 w 883"/>
              <a:gd name="T39" fmla="*/ 197457 h 890"/>
              <a:gd name="T40" fmla="*/ 357268 w 883"/>
              <a:gd name="T41" fmla="*/ 162139 h 890"/>
              <a:gd name="T42" fmla="*/ 337366 w 883"/>
              <a:gd name="T43" fmla="*/ 148093 h 890"/>
              <a:gd name="T44" fmla="*/ 322804 w 883"/>
              <a:gd name="T45" fmla="*/ 150501 h 890"/>
              <a:gd name="T46" fmla="*/ 322804 w 883"/>
              <a:gd name="T47" fmla="*/ 159731 h 890"/>
              <a:gd name="T48" fmla="*/ 319891 w 883"/>
              <a:gd name="T49" fmla="*/ 232373 h 890"/>
              <a:gd name="T50" fmla="*/ 314552 w 883"/>
              <a:gd name="T51" fmla="*/ 263276 h 890"/>
              <a:gd name="T52" fmla="*/ 214555 w 883"/>
              <a:gd name="T53" fmla="*/ 267690 h 890"/>
              <a:gd name="T54" fmla="*/ 191255 w 883"/>
              <a:gd name="T55" fmla="*/ 267690 h 890"/>
              <a:gd name="T56" fmla="*/ 180090 w 883"/>
              <a:gd name="T57" fmla="*/ 270098 h 890"/>
              <a:gd name="T58" fmla="*/ 177178 w 883"/>
              <a:gd name="T59" fmla="*/ 281737 h 890"/>
              <a:gd name="T60" fmla="*/ 191255 w 883"/>
              <a:gd name="T61" fmla="*/ 298192 h 890"/>
              <a:gd name="T62" fmla="*/ 234457 w 883"/>
              <a:gd name="T63" fmla="*/ 326687 h 890"/>
              <a:gd name="T64" fmla="*/ 137374 w 883"/>
              <a:gd name="T65" fmla="*/ 354780 h 890"/>
              <a:gd name="T66" fmla="*/ 99996 w 883"/>
              <a:gd name="T67" fmla="*/ 307824 h 890"/>
              <a:gd name="T68" fmla="*/ 134461 w 883"/>
              <a:gd name="T69" fmla="*/ 291369 h 890"/>
              <a:gd name="T70" fmla="*/ 145626 w 883"/>
              <a:gd name="T71" fmla="*/ 277322 h 890"/>
              <a:gd name="T72" fmla="*/ 139801 w 883"/>
              <a:gd name="T73" fmla="*/ 267690 h 890"/>
              <a:gd name="T74" fmla="*/ 111646 w 883"/>
              <a:gd name="T75" fmla="*/ 267690 h 890"/>
              <a:gd name="T76" fmla="*/ 16990 w 883"/>
              <a:gd name="T77" fmla="*/ 267690 h 890"/>
              <a:gd name="T78" fmla="*/ 0 w 883"/>
              <a:gd name="T79" fmla="*/ 256052 h 890"/>
              <a:gd name="T80" fmla="*/ 0 w 883"/>
              <a:gd name="T81" fmla="*/ 176186 h 890"/>
              <a:gd name="T82" fmla="*/ 0 w 883"/>
              <a:gd name="T83" fmla="*/ 154915 h 890"/>
              <a:gd name="T84" fmla="*/ 2913 w 883"/>
              <a:gd name="T85" fmla="*/ 148093 h 890"/>
              <a:gd name="T86" fmla="*/ 22815 w 883"/>
              <a:gd name="T87" fmla="*/ 150501 h 890"/>
              <a:gd name="T88" fmla="*/ 42717 w 883"/>
              <a:gd name="T89" fmla="*/ 171370 h 890"/>
              <a:gd name="T90" fmla="*/ 94171 w 883"/>
              <a:gd name="T91" fmla="*/ 183410 h 890"/>
              <a:gd name="T92" fmla="*/ 94171 w 883"/>
              <a:gd name="T93" fmla="*/ 84682 h 890"/>
              <a:gd name="T94" fmla="*/ 42717 w 883"/>
              <a:gd name="T95" fmla="*/ 96320 h 890"/>
              <a:gd name="T96" fmla="*/ 22815 w 883"/>
              <a:gd name="T97" fmla="*/ 117591 h 890"/>
              <a:gd name="T98" fmla="*/ 2913 w 883"/>
              <a:gd name="T99" fmla="*/ 119598 h 890"/>
              <a:gd name="T100" fmla="*/ 0 w 883"/>
              <a:gd name="T101" fmla="*/ 115183 h 890"/>
              <a:gd name="T102" fmla="*/ 0 w 883"/>
              <a:gd name="T103" fmla="*/ 91504 h 890"/>
              <a:gd name="T104" fmla="*/ 0 w 883"/>
              <a:gd name="T105" fmla="*/ 14047 h 89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83"/>
              <a:gd name="T160" fmla="*/ 0 h 890"/>
              <a:gd name="T161" fmla="*/ 883 w 883"/>
              <a:gd name="T162" fmla="*/ 890 h 89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83" h="890">
                <a:moveTo>
                  <a:pt x="224" y="0"/>
                </a:moveTo>
                <a:lnTo>
                  <a:pt x="247" y="0"/>
                </a:lnTo>
                <a:lnTo>
                  <a:pt x="259" y="0"/>
                </a:lnTo>
                <a:lnTo>
                  <a:pt x="265" y="0"/>
                </a:lnTo>
                <a:lnTo>
                  <a:pt x="271" y="0"/>
                </a:lnTo>
                <a:lnTo>
                  <a:pt x="277" y="0"/>
                </a:lnTo>
                <a:lnTo>
                  <a:pt x="283" y="0"/>
                </a:lnTo>
                <a:lnTo>
                  <a:pt x="288" y="6"/>
                </a:lnTo>
                <a:lnTo>
                  <a:pt x="294" y="6"/>
                </a:lnTo>
                <a:lnTo>
                  <a:pt x="300" y="12"/>
                </a:lnTo>
                <a:lnTo>
                  <a:pt x="300" y="23"/>
                </a:lnTo>
                <a:lnTo>
                  <a:pt x="294" y="29"/>
                </a:lnTo>
                <a:lnTo>
                  <a:pt x="294" y="35"/>
                </a:lnTo>
                <a:lnTo>
                  <a:pt x="288" y="47"/>
                </a:lnTo>
                <a:lnTo>
                  <a:pt x="288" y="53"/>
                </a:lnTo>
                <a:lnTo>
                  <a:pt x="283" y="58"/>
                </a:lnTo>
                <a:lnTo>
                  <a:pt x="277" y="58"/>
                </a:lnTo>
                <a:lnTo>
                  <a:pt x="271" y="70"/>
                </a:lnTo>
                <a:lnTo>
                  <a:pt x="265" y="76"/>
                </a:lnTo>
                <a:lnTo>
                  <a:pt x="247" y="82"/>
                </a:lnTo>
                <a:lnTo>
                  <a:pt x="235" y="88"/>
                </a:lnTo>
                <a:lnTo>
                  <a:pt x="224" y="88"/>
                </a:lnTo>
                <a:lnTo>
                  <a:pt x="206" y="99"/>
                </a:lnTo>
                <a:lnTo>
                  <a:pt x="188" y="117"/>
                </a:lnTo>
                <a:lnTo>
                  <a:pt x="177" y="146"/>
                </a:lnTo>
                <a:lnTo>
                  <a:pt x="188" y="175"/>
                </a:lnTo>
                <a:lnTo>
                  <a:pt x="206" y="199"/>
                </a:lnTo>
                <a:lnTo>
                  <a:pt x="241" y="211"/>
                </a:lnTo>
                <a:lnTo>
                  <a:pt x="283" y="216"/>
                </a:lnTo>
                <a:lnTo>
                  <a:pt x="324" y="222"/>
                </a:lnTo>
                <a:lnTo>
                  <a:pt x="377" y="216"/>
                </a:lnTo>
                <a:lnTo>
                  <a:pt x="418" y="211"/>
                </a:lnTo>
                <a:lnTo>
                  <a:pt x="453" y="199"/>
                </a:lnTo>
                <a:lnTo>
                  <a:pt x="471" y="175"/>
                </a:lnTo>
                <a:lnTo>
                  <a:pt x="483" y="146"/>
                </a:lnTo>
                <a:lnTo>
                  <a:pt x="471" y="117"/>
                </a:lnTo>
                <a:lnTo>
                  <a:pt x="453" y="99"/>
                </a:lnTo>
                <a:lnTo>
                  <a:pt x="436" y="88"/>
                </a:lnTo>
                <a:lnTo>
                  <a:pt x="424" y="88"/>
                </a:lnTo>
                <a:lnTo>
                  <a:pt x="406" y="82"/>
                </a:lnTo>
                <a:lnTo>
                  <a:pt x="394" y="76"/>
                </a:lnTo>
                <a:lnTo>
                  <a:pt x="389" y="70"/>
                </a:lnTo>
                <a:lnTo>
                  <a:pt x="383" y="58"/>
                </a:lnTo>
                <a:lnTo>
                  <a:pt x="377" y="58"/>
                </a:lnTo>
                <a:lnTo>
                  <a:pt x="371" y="53"/>
                </a:lnTo>
                <a:lnTo>
                  <a:pt x="365" y="47"/>
                </a:lnTo>
                <a:lnTo>
                  <a:pt x="365" y="35"/>
                </a:lnTo>
                <a:lnTo>
                  <a:pt x="359" y="29"/>
                </a:lnTo>
                <a:lnTo>
                  <a:pt x="359" y="23"/>
                </a:lnTo>
                <a:lnTo>
                  <a:pt x="359" y="12"/>
                </a:lnTo>
                <a:lnTo>
                  <a:pt x="365" y="6"/>
                </a:lnTo>
                <a:lnTo>
                  <a:pt x="371" y="6"/>
                </a:lnTo>
                <a:lnTo>
                  <a:pt x="371" y="0"/>
                </a:lnTo>
                <a:lnTo>
                  <a:pt x="377" y="0"/>
                </a:lnTo>
                <a:lnTo>
                  <a:pt x="383" y="0"/>
                </a:lnTo>
                <a:lnTo>
                  <a:pt x="394" y="0"/>
                </a:lnTo>
                <a:lnTo>
                  <a:pt x="418" y="0"/>
                </a:lnTo>
                <a:lnTo>
                  <a:pt x="430" y="0"/>
                </a:lnTo>
                <a:lnTo>
                  <a:pt x="436" y="0"/>
                </a:lnTo>
                <a:lnTo>
                  <a:pt x="518" y="0"/>
                </a:lnTo>
                <a:lnTo>
                  <a:pt x="571" y="0"/>
                </a:lnTo>
                <a:lnTo>
                  <a:pt x="601" y="0"/>
                </a:lnTo>
                <a:lnTo>
                  <a:pt x="618" y="0"/>
                </a:lnTo>
                <a:lnTo>
                  <a:pt x="624" y="0"/>
                </a:lnTo>
                <a:lnTo>
                  <a:pt x="630" y="0"/>
                </a:lnTo>
                <a:lnTo>
                  <a:pt x="642" y="6"/>
                </a:lnTo>
                <a:lnTo>
                  <a:pt x="648" y="12"/>
                </a:lnTo>
                <a:lnTo>
                  <a:pt x="653" y="23"/>
                </a:lnTo>
                <a:lnTo>
                  <a:pt x="659" y="35"/>
                </a:lnTo>
                <a:lnTo>
                  <a:pt x="659" y="117"/>
                </a:lnTo>
                <a:lnTo>
                  <a:pt x="665" y="170"/>
                </a:lnTo>
                <a:lnTo>
                  <a:pt x="665" y="205"/>
                </a:lnTo>
                <a:lnTo>
                  <a:pt x="665" y="216"/>
                </a:lnTo>
                <a:lnTo>
                  <a:pt x="665" y="228"/>
                </a:lnTo>
                <a:lnTo>
                  <a:pt x="665" y="252"/>
                </a:lnTo>
                <a:lnTo>
                  <a:pt x="665" y="269"/>
                </a:lnTo>
                <a:lnTo>
                  <a:pt x="665" y="275"/>
                </a:lnTo>
                <a:lnTo>
                  <a:pt x="665" y="281"/>
                </a:lnTo>
                <a:lnTo>
                  <a:pt x="659" y="287"/>
                </a:lnTo>
                <a:lnTo>
                  <a:pt x="665" y="293"/>
                </a:lnTo>
                <a:lnTo>
                  <a:pt x="665" y="298"/>
                </a:lnTo>
                <a:lnTo>
                  <a:pt x="671" y="298"/>
                </a:lnTo>
                <a:lnTo>
                  <a:pt x="677" y="304"/>
                </a:lnTo>
                <a:lnTo>
                  <a:pt x="683" y="304"/>
                </a:lnTo>
                <a:lnTo>
                  <a:pt x="689" y="304"/>
                </a:lnTo>
                <a:lnTo>
                  <a:pt x="695" y="298"/>
                </a:lnTo>
                <a:lnTo>
                  <a:pt x="701" y="298"/>
                </a:lnTo>
                <a:lnTo>
                  <a:pt x="712" y="293"/>
                </a:lnTo>
                <a:lnTo>
                  <a:pt x="712" y="287"/>
                </a:lnTo>
                <a:lnTo>
                  <a:pt x="718" y="281"/>
                </a:lnTo>
                <a:lnTo>
                  <a:pt x="730" y="275"/>
                </a:lnTo>
                <a:lnTo>
                  <a:pt x="736" y="269"/>
                </a:lnTo>
                <a:lnTo>
                  <a:pt x="742" y="257"/>
                </a:lnTo>
                <a:lnTo>
                  <a:pt x="742" y="240"/>
                </a:lnTo>
                <a:lnTo>
                  <a:pt x="748" y="228"/>
                </a:lnTo>
                <a:lnTo>
                  <a:pt x="759" y="211"/>
                </a:lnTo>
                <a:lnTo>
                  <a:pt x="777" y="193"/>
                </a:lnTo>
                <a:lnTo>
                  <a:pt x="807" y="181"/>
                </a:lnTo>
                <a:lnTo>
                  <a:pt x="836" y="193"/>
                </a:lnTo>
                <a:lnTo>
                  <a:pt x="860" y="211"/>
                </a:lnTo>
                <a:lnTo>
                  <a:pt x="871" y="246"/>
                </a:lnTo>
                <a:lnTo>
                  <a:pt x="883" y="287"/>
                </a:lnTo>
                <a:lnTo>
                  <a:pt x="883" y="339"/>
                </a:lnTo>
                <a:lnTo>
                  <a:pt x="883" y="380"/>
                </a:lnTo>
                <a:lnTo>
                  <a:pt x="871" y="427"/>
                </a:lnTo>
                <a:lnTo>
                  <a:pt x="860" y="457"/>
                </a:lnTo>
                <a:lnTo>
                  <a:pt x="836" y="480"/>
                </a:lnTo>
                <a:lnTo>
                  <a:pt x="807" y="492"/>
                </a:lnTo>
                <a:lnTo>
                  <a:pt x="777" y="480"/>
                </a:lnTo>
                <a:lnTo>
                  <a:pt x="759" y="457"/>
                </a:lnTo>
                <a:lnTo>
                  <a:pt x="748" y="439"/>
                </a:lnTo>
                <a:lnTo>
                  <a:pt x="742" y="427"/>
                </a:lnTo>
                <a:lnTo>
                  <a:pt x="742" y="416"/>
                </a:lnTo>
                <a:lnTo>
                  <a:pt x="736" y="404"/>
                </a:lnTo>
                <a:lnTo>
                  <a:pt x="730" y="392"/>
                </a:lnTo>
                <a:lnTo>
                  <a:pt x="718" y="386"/>
                </a:lnTo>
                <a:lnTo>
                  <a:pt x="712" y="380"/>
                </a:lnTo>
                <a:lnTo>
                  <a:pt x="712" y="375"/>
                </a:lnTo>
                <a:lnTo>
                  <a:pt x="701" y="369"/>
                </a:lnTo>
                <a:lnTo>
                  <a:pt x="695" y="369"/>
                </a:lnTo>
                <a:lnTo>
                  <a:pt x="689" y="369"/>
                </a:lnTo>
                <a:lnTo>
                  <a:pt x="683" y="363"/>
                </a:lnTo>
                <a:lnTo>
                  <a:pt x="677" y="363"/>
                </a:lnTo>
                <a:lnTo>
                  <a:pt x="671" y="369"/>
                </a:lnTo>
                <a:lnTo>
                  <a:pt x="665" y="369"/>
                </a:lnTo>
                <a:lnTo>
                  <a:pt x="665" y="375"/>
                </a:lnTo>
                <a:lnTo>
                  <a:pt x="659" y="380"/>
                </a:lnTo>
                <a:lnTo>
                  <a:pt x="659" y="386"/>
                </a:lnTo>
                <a:lnTo>
                  <a:pt x="665" y="392"/>
                </a:lnTo>
                <a:lnTo>
                  <a:pt x="665" y="398"/>
                </a:lnTo>
                <a:lnTo>
                  <a:pt x="665" y="421"/>
                </a:lnTo>
                <a:lnTo>
                  <a:pt x="665" y="433"/>
                </a:lnTo>
                <a:lnTo>
                  <a:pt x="665" y="439"/>
                </a:lnTo>
                <a:lnTo>
                  <a:pt x="659" y="521"/>
                </a:lnTo>
                <a:lnTo>
                  <a:pt x="659" y="579"/>
                </a:lnTo>
                <a:lnTo>
                  <a:pt x="659" y="615"/>
                </a:lnTo>
                <a:lnTo>
                  <a:pt x="659" y="626"/>
                </a:lnTo>
                <a:lnTo>
                  <a:pt x="659" y="638"/>
                </a:lnTo>
                <a:lnTo>
                  <a:pt x="653" y="650"/>
                </a:lnTo>
                <a:lnTo>
                  <a:pt x="648" y="656"/>
                </a:lnTo>
                <a:lnTo>
                  <a:pt x="642" y="667"/>
                </a:lnTo>
                <a:lnTo>
                  <a:pt x="630" y="667"/>
                </a:lnTo>
                <a:lnTo>
                  <a:pt x="548" y="667"/>
                </a:lnTo>
                <a:lnTo>
                  <a:pt x="495" y="667"/>
                </a:lnTo>
                <a:lnTo>
                  <a:pt x="459" y="667"/>
                </a:lnTo>
                <a:lnTo>
                  <a:pt x="442" y="667"/>
                </a:lnTo>
                <a:lnTo>
                  <a:pt x="436" y="667"/>
                </a:lnTo>
                <a:lnTo>
                  <a:pt x="412" y="667"/>
                </a:lnTo>
                <a:lnTo>
                  <a:pt x="400" y="667"/>
                </a:lnTo>
                <a:lnTo>
                  <a:pt x="394" y="667"/>
                </a:lnTo>
                <a:lnTo>
                  <a:pt x="383" y="667"/>
                </a:lnTo>
                <a:lnTo>
                  <a:pt x="377" y="667"/>
                </a:lnTo>
                <a:lnTo>
                  <a:pt x="371" y="667"/>
                </a:lnTo>
                <a:lnTo>
                  <a:pt x="371" y="673"/>
                </a:lnTo>
                <a:lnTo>
                  <a:pt x="365" y="673"/>
                </a:lnTo>
                <a:lnTo>
                  <a:pt x="359" y="679"/>
                </a:lnTo>
                <a:lnTo>
                  <a:pt x="359" y="691"/>
                </a:lnTo>
                <a:lnTo>
                  <a:pt x="359" y="697"/>
                </a:lnTo>
                <a:lnTo>
                  <a:pt x="365" y="702"/>
                </a:lnTo>
                <a:lnTo>
                  <a:pt x="365" y="708"/>
                </a:lnTo>
                <a:lnTo>
                  <a:pt x="371" y="714"/>
                </a:lnTo>
                <a:lnTo>
                  <a:pt x="377" y="720"/>
                </a:lnTo>
                <a:lnTo>
                  <a:pt x="383" y="726"/>
                </a:lnTo>
                <a:lnTo>
                  <a:pt x="389" y="738"/>
                </a:lnTo>
                <a:lnTo>
                  <a:pt x="394" y="743"/>
                </a:lnTo>
                <a:lnTo>
                  <a:pt x="406" y="749"/>
                </a:lnTo>
                <a:lnTo>
                  <a:pt x="424" y="755"/>
                </a:lnTo>
                <a:lnTo>
                  <a:pt x="436" y="755"/>
                </a:lnTo>
                <a:lnTo>
                  <a:pt x="453" y="767"/>
                </a:lnTo>
                <a:lnTo>
                  <a:pt x="471" y="784"/>
                </a:lnTo>
                <a:lnTo>
                  <a:pt x="483" y="814"/>
                </a:lnTo>
                <a:lnTo>
                  <a:pt x="471" y="843"/>
                </a:lnTo>
                <a:lnTo>
                  <a:pt x="453" y="860"/>
                </a:lnTo>
                <a:lnTo>
                  <a:pt x="418" y="878"/>
                </a:lnTo>
                <a:lnTo>
                  <a:pt x="377" y="884"/>
                </a:lnTo>
                <a:lnTo>
                  <a:pt x="324" y="890"/>
                </a:lnTo>
                <a:lnTo>
                  <a:pt x="283" y="884"/>
                </a:lnTo>
                <a:lnTo>
                  <a:pt x="241" y="878"/>
                </a:lnTo>
                <a:lnTo>
                  <a:pt x="206" y="860"/>
                </a:lnTo>
                <a:lnTo>
                  <a:pt x="188" y="843"/>
                </a:lnTo>
                <a:lnTo>
                  <a:pt x="177" y="814"/>
                </a:lnTo>
                <a:lnTo>
                  <a:pt x="188" y="784"/>
                </a:lnTo>
                <a:lnTo>
                  <a:pt x="206" y="767"/>
                </a:lnTo>
                <a:lnTo>
                  <a:pt x="224" y="755"/>
                </a:lnTo>
                <a:lnTo>
                  <a:pt x="235" y="755"/>
                </a:lnTo>
                <a:lnTo>
                  <a:pt x="247" y="749"/>
                </a:lnTo>
                <a:lnTo>
                  <a:pt x="265" y="743"/>
                </a:lnTo>
                <a:lnTo>
                  <a:pt x="271" y="738"/>
                </a:lnTo>
                <a:lnTo>
                  <a:pt x="277" y="726"/>
                </a:lnTo>
                <a:lnTo>
                  <a:pt x="283" y="720"/>
                </a:lnTo>
                <a:lnTo>
                  <a:pt x="288" y="714"/>
                </a:lnTo>
                <a:lnTo>
                  <a:pt x="288" y="708"/>
                </a:lnTo>
                <a:lnTo>
                  <a:pt x="294" y="702"/>
                </a:lnTo>
                <a:lnTo>
                  <a:pt x="294" y="697"/>
                </a:lnTo>
                <a:lnTo>
                  <a:pt x="300" y="691"/>
                </a:lnTo>
                <a:lnTo>
                  <a:pt x="300" y="679"/>
                </a:lnTo>
                <a:lnTo>
                  <a:pt x="294" y="673"/>
                </a:lnTo>
                <a:lnTo>
                  <a:pt x="288" y="673"/>
                </a:lnTo>
                <a:lnTo>
                  <a:pt x="288" y="667"/>
                </a:lnTo>
                <a:lnTo>
                  <a:pt x="283" y="667"/>
                </a:lnTo>
                <a:lnTo>
                  <a:pt x="277" y="667"/>
                </a:lnTo>
                <a:lnTo>
                  <a:pt x="271" y="667"/>
                </a:lnTo>
                <a:lnTo>
                  <a:pt x="265" y="667"/>
                </a:lnTo>
                <a:lnTo>
                  <a:pt x="241" y="667"/>
                </a:lnTo>
                <a:lnTo>
                  <a:pt x="230" y="667"/>
                </a:lnTo>
                <a:lnTo>
                  <a:pt x="224" y="667"/>
                </a:lnTo>
                <a:lnTo>
                  <a:pt x="141" y="667"/>
                </a:lnTo>
                <a:lnTo>
                  <a:pt x="88" y="667"/>
                </a:lnTo>
                <a:lnTo>
                  <a:pt x="53" y="667"/>
                </a:lnTo>
                <a:lnTo>
                  <a:pt x="35" y="667"/>
                </a:lnTo>
                <a:lnTo>
                  <a:pt x="29" y="667"/>
                </a:lnTo>
                <a:lnTo>
                  <a:pt x="18" y="667"/>
                </a:lnTo>
                <a:lnTo>
                  <a:pt x="6" y="656"/>
                </a:lnTo>
                <a:lnTo>
                  <a:pt x="0" y="650"/>
                </a:lnTo>
                <a:lnTo>
                  <a:pt x="0" y="638"/>
                </a:lnTo>
                <a:lnTo>
                  <a:pt x="0" y="556"/>
                </a:lnTo>
                <a:lnTo>
                  <a:pt x="0" y="497"/>
                </a:lnTo>
                <a:lnTo>
                  <a:pt x="0" y="462"/>
                </a:lnTo>
                <a:lnTo>
                  <a:pt x="0" y="445"/>
                </a:lnTo>
                <a:lnTo>
                  <a:pt x="0" y="439"/>
                </a:lnTo>
                <a:lnTo>
                  <a:pt x="0" y="416"/>
                </a:lnTo>
                <a:lnTo>
                  <a:pt x="0" y="404"/>
                </a:lnTo>
                <a:lnTo>
                  <a:pt x="0" y="398"/>
                </a:lnTo>
                <a:lnTo>
                  <a:pt x="0" y="392"/>
                </a:lnTo>
                <a:lnTo>
                  <a:pt x="0" y="386"/>
                </a:lnTo>
                <a:lnTo>
                  <a:pt x="0" y="380"/>
                </a:lnTo>
                <a:lnTo>
                  <a:pt x="0" y="375"/>
                </a:lnTo>
                <a:lnTo>
                  <a:pt x="6" y="375"/>
                </a:lnTo>
                <a:lnTo>
                  <a:pt x="6" y="369"/>
                </a:lnTo>
                <a:lnTo>
                  <a:pt x="12" y="363"/>
                </a:lnTo>
                <a:lnTo>
                  <a:pt x="18" y="363"/>
                </a:lnTo>
                <a:lnTo>
                  <a:pt x="29" y="369"/>
                </a:lnTo>
                <a:lnTo>
                  <a:pt x="35" y="369"/>
                </a:lnTo>
                <a:lnTo>
                  <a:pt x="41" y="369"/>
                </a:lnTo>
                <a:lnTo>
                  <a:pt x="47" y="375"/>
                </a:lnTo>
                <a:lnTo>
                  <a:pt x="53" y="380"/>
                </a:lnTo>
                <a:lnTo>
                  <a:pt x="59" y="386"/>
                </a:lnTo>
                <a:lnTo>
                  <a:pt x="71" y="392"/>
                </a:lnTo>
                <a:lnTo>
                  <a:pt x="76" y="404"/>
                </a:lnTo>
                <a:lnTo>
                  <a:pt x="76" y="416"/>
                </a:lnTo>
                <a:lnTo>
                  <a:pt x="88" y="427"/>
                </a:lnTo>
                <a:lnTo>
                  <a:pt x="88" y="439"/>
                </a:lnTo>
                <a:lnTo>
                  <a:pt x="100" y="457"/>
                </a:lnTo>
                <a:lnTo>
                  <a:pt x="118" y="480"/>
                </a:lnTo>
                <a:lnTo>
                  <a:pt x="147" y="492"/>
                </a:lnTo>
                <a:lnTo>
                  <a:pt x="177" y="480"/>
                </a:lnTo>
                <a:lnTo>
                  <a:pt x="194" y="457"/>
                </a:lnTo>
                <a:lnTo>
                  <a:pt x="212" y="427"/>
                </a:lnTo>
                <a:lnTo>
                  <a:pt x="218" y="380"/>
                </a:lnTo>
                <a:lnTo>
                  <a:pt x="224" y="339"/>
                </a:lnTo>
                <a:lnTo>
                  <a:pt x="218" y="287"/>
                </a:lnTo>
                <a:lnTo>
                  <a:pt x="212" y="246"/>
                </a:lnTo>
                <a:lnTo>
                  <a:pt x="194" y="211"/>
                </a:lnTo>
                <a:lnTo>
                  <a:pt x="177" y="193"/>
                </a:lnTo>
                <a:lnTo>
                  <a:pt x="147" y="181"/>
                </a:lnTo>
                <a:lnTo>
                  <a:pt x="118" y="193"/>
                </a:lnTo>
                <a:lnTo>
                  <a:pt x="100" y="211"/>
                </a:lnTo>
                <a:lnTo>
                  <a:pt x="88" y="228"/>
                </a:lnTo>
                <a:lnTo>
                  <a:pt x="88" y="240"/>
                </a:lnTo>
                <a:lnTo>
                  <a:pt x="76" y="257"/>
                </a:lnTo>
                <a:lnTo>
                  <a:pt x="76" y="269"/>
                </a:lnTo>
                <a:lnTo>
                  <a:pt x="71" y="275"/>
                </a:lnTo>
                <a:lnTo>
                  <a:pt x="59" y="281"/>
                </a:lnTo>
                <a:lnTo>
                  <a:pt x="53" y="287"/>
                </a:lnTo>
                <a:lnTo>
                  <a:pt x="47" y="293"/>
                </a:lnTo>
                <a:lnTo>
                  <a:pt x="41" y="298"/>
                </a:lnTo>
                <a:lnTo>
                  <a:pt x="35" y="298"/>
                </a:lnTo>
                <a:lnTo>
                  <a:pt x="29" y="304"/>
                </a:lnTo>
                <a:lnTo>
                  <a:pt x="18" y="304"/>
                </a:lnTo>
                <a:lnTo>
                  <a:pt x="12" y="304"/>
                </a:lnTo>
                <a:lnTo>
                  <a:pt x="6" y="298"/>
                </a:lnTo>
                <a:lnTo>
                  <a:pt x="0" y="293"/>
                </a:lnTo>
                <a:lnTo>
                  <a:pt x="0" y="287"/>
                </a:lnTo>
                <a:lnTo>
                  <a:pt x="0" y="281"/>
                </a:lnTo>
                <a:lnTo>
                  <a:pt x="0" y="275"/>
                </a:lnTo>
                <a:lnTo>
                  <a:pt x="0" y="246"/>
                </a:lnTo>
                <a:lnTo>
                  <a:pt x="0" y="234"/>
                </a:lnTo>
                <a:lnTo>
                  <a:pt x="0" y="228"/>
                </a:lnTo>
                <a:lnTo>
                  <a:pt x="0" y="146"/>
                </a:lnTo>
                <a:lnTo>
                  <a:pt x="0" y="94"/>
                </a:lnTo>
                <a:lnTo>
                  <a:pt x="0" y="58"/>
                </a:lnTo>
                <a:lnTo>
                  <a:pt x="0" y="41"/>
                </a:lnTo>
                <a:lnTo>
                  <a:pt x="0" y="35"/>
                </a:lnTo>
                <a:lnTo>
                  <a:pt x="0" y="23"/>
                </a:lnTo>
                <a:lnTo>
                  <a:pt x="6" y="12"/>
                </a:lnTo>
                <a:lnTo>
                  <a:pt x="18" y="6"/>
                </a:lnTo>
                <a:lnTo>
                  <a:pt x="29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Freeform 6"/>
          <p:cNvSpPr>
            <a:spLocks noChangeArrowheads="1"/>
          </p:cNvSpPr>
          <p:nvPr/>
        </p:nvSpPr>
        <p:spPr bwMode="auto">
          <a:xfrm>
            <a:off x="2343076" y="3133725"/>
            <a:ext cx="425450" cy="328613"/>
          </a:xfrm>
          <a:custGeom>
            <a:avLst/>
            <a:gdLst>
              <a:gd name="T0" fmla="*/ 130574 w 883"/>
              <a:gd name="T1" fmla="*/ 0 h 890"/>
              <a:gd name="T2" fmla="*/ 141656 w 883"/>
              <a:gd name="T3" fmla="*/ 2215 h 890"/>
              <a:gd name="T4" fmla="*/ 138765 w 883"/>
              <a:gd name="T5" fmla="*/ 19569 h 890"/>
              <a:gd name="T6" fmla="*/ 113228 w 883"/>
              <a:gd name="T7" fmla="*/ 32492 h 890"/>
              <a:gd name="T8" fmla="*/ 99256 w 883"/>
              <a:gd name="T9" fmla="*/ 73476 h 890"/>
              <a:gd name="T10" fmla="*/ 218266 w 883"/>
              <a:gd name="T11" fmla="*/ 73476 h 890"/>
              <a:gd name="T12" fmla="*/ 204293 w 883"/>
              <a:gd name="T13" fmla="*/ 32492 h 890"/>
              <a:gd name="T14" fmla="*/ 178756 w 883"/>
              <a:gd name="T15" fmla="*/ 19569 h 890"/>
              <a:gd name="T16" fmla="*/ 175866 w 883"/>
              <a:gd name="T17" fmla="*/ 2215 h 890"/>
              <a:gd name="T18" fmla="*/ 181647 w 883"/>
              <a:gd name="T19" fmla="*/ 0 h 890"/>
              <a:gd name="T20" fmla="*/ 210075 w 883"/>
              <a:gd name="T21" fmla="*/ 0 h 890"/>
              <a:gd name="T22" fmla="*/ 303549 w 883"/>
              <a:gd name="T23" fmla="*/ 0 h 890"/>
              <a:gd name="T24" fmla="*/ 320413 w 883"/>
              <a:gd name="T25" fmla="*/ 62769 h 890"/>
              <a:gd name="T26" fmla="*/ 320413 w 883"/>
              <a:gd name="T27" fmla="*/ 99322 h 890"/>
              <a:gd name="T28" fmla="*/ 320413 w 883"/>
              <a:gd name="T29" fmla="*/ 108184 h 890"/>
              <a:gd name="T30" fmla="*/ 329085 w 883"/>
              <a:gd name="T31" fmla="*/ 112245 h 890"/>
              <a:gd name="T32" fmla="*/ 345949 w 883"/>
              <a:gd name="T33" fmla="*/ 103753 h 890"/>
              <a:gd name="T34" fmla="*/ 365704 w 883"/>
              <a:gd name="T35" fmla="*/ 77907 h 890"/>
              <a:gd name="T36" fmla="*/ 425450 w 883"/>
              <a:gd name="T37" fmla="*/ 105968 h 890"/>
              <a:gd name="T38" fmla="*/ 388831 w 883"/>
              <a:gd name="T39" fmla="*/ 181660 h 890"/>
              <a:gd name="T40" fmla="*/ 354622 w 883"/>
              <a:gd name="T41" fmla="*/ 149168 h 890"/>
              <a:gd name="T42" fmla="*/ 334867 w 883"/>
              <a:gd name="T43" fmla="*/ 136245 h 890"/>
              <a:gd name="T44" fmla="*/ 320413 w 883"/>
              <a:gd name="T45" fmla="*/ 138461 h 890"/>
              <a:gd name="T46" fmla="*/ 320413 w 883"/>
              <a:gd name="T47" fmla="*/ 146953 h 890"/>
              <a:gd name="T48" fmla="*/ 317522 w 883"/>
              <a:gd name="T49" fmla="*/ 213783 h 890"/>
              <a:gd name="T50" fmla="*/ 312222 w 883"/>
              <a:gd name="T51" fmla="*/ 242214 h 890"/>
              <a:gd name="T52" fmla="*/ 212966 w 883"/>
              <a:gd name="T53" fmla="*/ 246275 h 890"/>
              <a:gd name="T54" fmla="*/ 189838 w 883"/>
              <a:gd name="T55" fmla="*/ 246275 h 890"/>
              <a:gd name="T56" fmla="*/ 178756 w 883"/>
              <a:gd name="T57" fmla="*/ 248491 h 890"/>
              <a:gd name="T58" fmla="*/ 175866 w 883"/>
              <a:gd name="T59" fmla="*/ 259198 h 890"/>
              <a:gd name="T60" fmla="*/ 189838 w 883"/>
              <a:gd name="T61" fmla="*/ 274336 h 890"/>
              <a:gd name="T62" fmla="*/ 232721 w 883"/>
              <a:gd name="T63" fmla="*/ 300552 h 890"/>
              <a:gd name="T64" fmla="*/ 136356 w 883"/>
              <a:gd name="T65" fmla="*/ 326398 h 890"/>
              <a:gd name="T66" fmla="*/ 99256 w 883"/>
              <a:gd name="T67" fmla="*/ 283198 h 890"/>
              <a:gd name="T68" fmla="*/ 133465 w 883"/>
              <a:gd name="T69" fmla="*/ 268060 h 890"/>
              <a:gd name="T70" fmla="*/ 144547 w 883"/>
              <a:gd name="T71" fmla="*/ 255137 h 890"/>
              <a:gd name="T72" fmla="*/ 138765 w 883"/>
              <a:gd name="T73" fmla="*/ 246275 h 890"/>
              <a:gd name="T74" fmla="*/ 110819 w 883"/>
              <a:gd name="T75" fmla="*/ 246275 h 890"/>
              <a:gd name="T76" fmla="*/ 16864 w 883"/>
              <a:gd name="T77" fmla="*/ 246275 h 890"/>
              <a:gd name="T78" fmla="*/ 0 w 883"/>
              <a:gd name="T79" fmla="*/ 235568 h 890"/>
              <a:gd name="T80" fmla="*/ 0 w 883"/>
              <a:gd name="T81" fmla="*/ 162091 h 890"/>
              <a:gd name="T82" fmla="*/ 0 w 883"/>
              <a:gd name="T83" fmla="*/ 142522 h 890"/>
              <a:gd name="T84" fmla="*/ 2891 w 883"/>
              <a:gd name="T85" fmla="*/ 136245 h 890"/>
              <a:gd name="T86" fmla="*/ 22646 w 883"/>
              <a:gd name="T87" fmla="*/ 138461 h 890"/>
              <a:gd name="T88" fmla="*/ 42400 w 883"/>
              <a:gd name="T89" fmla="*/ 157660 h 890"/>
              <a:gd name="T90" fmla="*/ 93474 w 883"/>
              <a:gd name="T91" fmla="*/ 168737 h 890"/>
              <a:gd name="T92" fmla="*/ 93474 w 883"/>
              <a:gd name="T93" fmla="*/ 77907 h 890"/>
              <a:gd name="T94" fmla="*/ 42400 w 883"/>
              <a:gd name="T95" fmla="*/ 88615 h 890"/>
              <a:gd name="T96" fmla="*/ 22646 w 883"/>
              <a:gd name="T97" fmla="*/ 108184 h 890"/>
              <a:gd name="T98" fmla="*/ 2891 w 883"/>
              <a:gd name="T99" fmla="*/ 110030 h 890"/>
              <a:gd name="T100" fmla="*/ 0 w 883"/>
              <a:gd name="T101" fmla="*/ 105968 h 890"/>
              <a:gd name="T102" fmla="*/ 0 w 883"/>
              <a:gd name="T103" fmla="*/ 84184 h 890"/>
              <a:gd name="T104" fmla="*/ 0 w 883"/>
              <a:gd name="T105" fmla="*/ 12923 h 89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83"/>
              <a:gd name="T160" fmla="*/ 0 h 890"/>
              <a:gd name="T161" fmla="*/ 883 w 883"/>
              <a:gd name="T162" fmla="*/ 890 h 89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83" h="890">
                <a:moveTo>
                  <a:pt x="224" y="0"/>
                </a:moveTo>
                <a:lnTo>
                  <a:pt x="247" y="0"/>
                </a:lnTo>
                <a:lnTo>
                  <a:pt x="259" y="0"/>
                </a:lnTo>
                <a:lnTo>
                  <a:pt x="265" y="0"/>
                </a:lnTo>
                <a:lnTo>
                  <a:pt x="271" y="0"/>
                </a:lnTo>
                <a:lnTo>
                  <a:pt x="277" y="0"/>
                </a:lnTo>
                <a:lnTo>
                  <a:pt x="283" y="0"/>
                </a:lnTo>
                <a:lnTo>
                  <a:pt x="288" y="6"/>
                </a:lnTo>
                <a:lnTo>
                  <a:pt x="294" y="6"/>
                </a:lnTo>
                <a:lnTo>
                  <a:pt x="300" y="12"/>
                </a:lnTo>
                <a:lnTo>
                  <a:pt x="300" y="23"/>
                </a:lnTo>
                <a:lnTo>
                  <a:pt x="294" y="29"/>
                </a:lnTo>
                <a:lnTo>
                  <a:pt x="294" y="35"/>
                </a:lnTo>
                <a:lnTo>
                  <a:pt x="288" y="47"/>
                </a:lnTo>
                <a:lnTo>
                  <a:pt x="288" y="53"/>
                </a:lnTo>
                <a:lnTo>
                  <a:pt x="283" y="58"/>
                </a:lnTo>
                <a:lnTo>
                  <a:pt x="277" y="58"/>
                </a:lnTo>
                <a:lnTo>
                  <a:pt x="271" y="70"/>
                </a:lnTo>
                <a:lnTo>
                  <a:pt x="265" y="76"/>
                </a:lnTo>
                <a:lnTo>
                  <a:pt x="247" y="82"/>
                </a:lnTo>
                <a:lnTo>
                  <a:pt x="235" y="88"/>
                </a:lnTo>
                <a:lnTo>
                  <a:pt x="224" y="88"/>
                </a:lnTo>
                <a:lnTo>
                  <a:pt x="206" y="99"/>
                </a:lnTo>
                <a:lnTo>
                  <a:pt x="188" y="117"/>
                </a:lnTo>
                <a:lnTo>
                  <a:pt x="177" y="146"/>
                </a:lnTo>
                <a:lnTo>
                  <a:pt x="188" y="175"/>
                </a:lnTo>
                <a:lnTo>
                  <a:pt x="206" y="199"/>
                </a:lnTo>
                <a:lnTo>
                  <a:pt x="241" y="211"/>
                </a:lnTo>
                <a:lnTo>
                  <a:pt x="283" y="216"/>
                </a:lnTo>
                <a:lnTo>
                  <a:pt x="324" y="222"/>
                </a:lnTo>
                <a:lnTo>
                  <a:pt x="377" y="216"/>
                </a:lnTo>
                <a:lnTo>
                  <a:pt x="418" y="211"/>
                </a:lnTo>
                <a:lnTo>
                  <a:pt x="453" y="199"/>
                </a:lnTo>
                <a:lnTo>
                  <a:pt x="471" y="175"/>
                </a:lnTo>
                <a:lnTo>
                  <a:pt x="483" y="146"/>
                </a:lnTo>
                <a:lnTo>
                  <a:pt x="471" y="117"/>
                </a:lnTo>
                <a:lnTo>
                  <a:pt x="453" y="99"/>
                </a:lnTo>
                <a:lnTo>
                  <a:pt x="436" y="88"/>
                </a:lnTo>
                <a:lnTo>
                  <a:pt x="424" y="88"/>
                </a:lnTo>
                <a:lnTo>
                  <a:pt x="406" y="82"/>
                </a:lnTo>
                <a:lnTo>
                  <a:pt x="394" y="76"/>
                </a:lnTo>
                <a:lnTo>
                  <a:pt x="389" y="70"/>
                </a:lnTo>
                <a:lnTo>
                  <a:pt x="383" y="58"/>
                </a:lnTo>
                <a:lnTo>
                  <a:pt x="377" y="58"/>
                </a:lnTo>
                <a:lnTo>
                  <a:pt x="371" y="53"/>
                </a:lnTo>
                <a:lnTo>
                  <a:pt x="365" y="47"/>
                </a:lnTo>
                <a:lnTo>
                  <a:pt x="365" y="35"/>
                </a:lnTo>
                <a:lnTo>
                  <a:pt x="359" y="29"/>
                </a:lnTo>
                <a:lnTo>
                  <a:pt x="359" y="23"/>
                </a:lnTo>
                <a:lnTo>
                  <a:pt x="359" y="12"/>
                </a:lnTo>
                <a:lnTo>
                  <a:pt x="365" y="6"/>
                </a:lnTo>
                <a:lnTo>
                  <a:pt x="371" y="6"/>
                </a:lnTo>
                <a:lnTo>
                  <a:pt x="371" y="0"/>
                </a:lnTo>
                <a:lnTo>
                  <a:pt x="377" y="0"/>
                </a:lnTo>
                <a:lnTo>
                  <a:pt x="383" y="0"/>
                </a:lnTo>
                <a:lnTo>
                  <a:pt x="394" y="0"/>
                </a:lnTo>
                <a:lnTo>
                  <a:pt x="418" y="0"/>
                </a:lnTo>
                <a:lnTo>
                  <a:pt x="430" y="0"/>
                </a:lnTo>
                <a:lnTo>
                  <a:pt x="436" y="0"/>
                </a:lnTo>
                <a:lnTo>
                  <a:pt x="518" y="0"/>
                </a:lnTo>
                <a:lnTo>
                  <a:pt x="571" y="0"/>
                </a:lnTo>
                <a:lnTo>
                  <a:pt x="601" y="0"/>
                </a:lnTo>
                <a:lnTo>
                  <a:pt x="618" y="0"/>
                </a:lnTo>
                <a:lnTo>
                  <a:pt x="624" y="0"/>
                </a:lnTo>
                <a:lnTo>
                  <a:pt x="630" y="0"/>
                </a:lnTo>
                <a:lnTo>
                  <a:pt x="642" y="6"/>
                </a:lnTo>
                <a:lnTo>
                  <a:pt x="648" y="12"/>
                </a:lnTo>
                <a:lnTo>
                  <a:pt x="653" y="23"/>
                </a:lnTo>
                <a:lnTo>
                  <a:pt x="659" y="35"/>
                </a:lnTo>
                <a:lnTo>
                  <a:pt x="659" y="117"/>
                </a:lnTo>
                <a:lnTo>
                  <a:pt x="665" y="170"/>
                </a:lnTo>
                <a:lnTo>
                  <a:pt x="665" y="205"/>
                </a:lnTo>
                <a:lnTo>
                  <a:pt x="665" y="216"/>
                </a:lnTo>
                <a:lnTo>
                  <a:pt x="665" y="228"/>
                </a:lnTo>
                <a:lnTo>
                  <a:pt x="665" y="252"/>
                </a:lnTo>
                <a:lnTo>
                  <a:pt x="665" y="269"/>
                </a:lnTo>
                <a:lnTo>
                  <a:pt x="665" y="275"/>
                </a:lnTo>
                <a:lnTo>
                  <a:pt x="665" y="281"/>
                </a:lnTo>
                <a:lnTo>
                  <a:pt x="659" y="287"/>
                </a:lnTo>
                <a:lnTo>
                  <a:pt x="665" y="293"/>
                </a:lnTo>
                <a:lnTo>
                  <a:pt x="665" y="298"/>
                </a:lnTo>
                <a:lnTo>
                  <a:pt x="671" y="298"/>
                </a:lnTo>
                <a:lnTo>
                  <a:pt x="677" y="304"/>
                </a:lnTo>
                <a:lnTo>
                  <a:pt x="683" y="304"/>
                </a:lnTo>
                <a:lnTo>
                  <a:pt x="689" y="304"/>
                </a:lnTo>
                <a:lnTo>
                  <a:pt x="695" y="298"/>
                </a:lnTo>
                <a:lnTo>
                  <a:pt x="701" y="298"/>
                </a:lnTo>
                <a:lnTo>
                  <a:pt x="712" y="293"/>
                </a:lnTo>
                <a:lnTo>
                  <a:pt x="712" y="287"/>
                </a:lnTo>
                <a:lnTo>
                  <a:pt x="718" y="281"/>
                </a:lnTo>
                <a:lnTo>
                  <a:pt x="730" y="275"/>
                </a:lnTo>
                <a:lnTo>
                  <a:pt x="736" y="269"/>
                </a:lnTo>
                <a:lnTo>
                  <a:pt x="742" y="257"/>
                </a:lnTo>
                <a:lnTo>
                  <a:pt x="742" y="240"/>
                </a:lnTo>
                <a:lnTo>
                  <a:pt x="748" y="228"/>
                </a:lnTo>
                <a:lnTo>
                  <a:pt x="759" y="211"/>
                </a:lnTo>
                <a:lnTo>
                  <a:pt x="777" y="193"/>
                </a:lnTo>
                <a:lnTo>
                  <a:pt x="807" y="181"/>
                </a:lnTo>
                <a:lnTo>
                  <a:pt x="836" y="193"/>
                </a:lnTo>
                <a:lnTo>
                  <a:pt x="860" y="211"/>
                </a:lnTo>
                <a:lnTo>
                  <a:pt x="871" y="246"/>
                </a:lnTo>
                <a:lnTo>
                  <a:pt x="883" y="287"/>
                </a:lnTo>
                <a:lnTo>
                  <a:pt x="883" y="339"/>
                </a:lnTo>
                <a:lnTo>
                  <a:pt x="883" y="380"/>
                </a:lnTo>
                <a:lnTo>
                  <a:pt x="871" y="427"/>
                </a:lnTo>
                <a:lnTo>
                  <a:pt x="860" y="457"/>
                </a:lnTo>
                <a:lnTo>
                  <a:pt x="836" y="480"/>
                </a:lnTo>
                <a:lnTo>
                  <a:pt x="807" y="492"/>
                </a:lnTo>
                <a:lnTo>
                  <a:pt x="777" y="480"/>
                </a:lnTo>
                <a:lnTo>
                  <a:pt x="759" y="457"/>
                </a:lnTo>
                <a:lnTo>
                  <a:pt x="748" y="439"/>
                </a:lnTo>
                <a:lnTo>
                  <a:pt x="742" y="427"/>
                </a:lnTo>
                <a:lnTo>
                  <a:pt x="742" y="416"/>
                </a:lnTo>
                <a:lnTo>
                  <a:pt x="736" y="404"/>
                </a:lnTo>
                <a:lnTo>
                  <a:pt x="730" y="392"/>
                </a:lnTo>
                <a:lnTo>
                  <a:pt x="718" y="386"/>
                </a:lnTo>
                <a:lnTo>
                  <a:pt x="712" y="380"/>
                </a:lnTo>
                <a:lnTo>
                  <a:pt x="712" y="375"/>
                </a:lnTo>
                <a:lnTo>
                  <a:pt x="701" y="369"/>
                </a:lnTo>
                <a:lnTo>
                  <a:pt x="695" y="369"/>
                </a:lnTo>
                <a:lnTo>
                  <a:pt x="689" y="369"/>
                </a:lnTo>
                <a:lnTo>
                  <a:pt x="683" y="363"/>
                </a:lnTo>
                <a:lnTo>
                  <a:pt x="677" y="363"/>
                </a:lnTo>
                <a:lnTo>
                  <a:pt x="671" y="369"/>
                </a:lnTo>
                <a:lnTo>
                  <a:pt x="665" y="369"/>
                </a:lnTo>
                <a:lnTo>
                  <a:pt x="665" y="375"/>
                </a:lnTo>
                <a:lnTo>
                  <a:pt x="659" y="380"/>
                </a:lnTo>
                <a:lnTo>
                  <a:pt x="659" y="386"/>
                </a:lnTo>
                <a:lnTo>
                  <a:pt x="665" y="392"/>
                </a:lnTo>
                <a:lnTo>
                  <a:pt x="665" y="398"/>
                </a:lnTo>
                <a:lnTo>
                  <a:pt x="665" y="421"/>
                </a:lnTo>
                <a:lnTo>
                  <a:pt x="665" y="433"/>
                </a:lnTo>
                <a:lnTo>
                  <a:pt x="665" y="439"/>
                </a:lnTo>
                <a:lnTo>
                  <a:pt x="659" y="521"/>
                </a:lnTo>
                <a:lnTo>
                  <a:pt x="659" y="579"/>
                </a:lnTo>
                <a:lnTo>
                  <a:pt x="659" y="615"/>
                </a:lnTo>
                <a:lnTo>
                  <a:pt x="659" y="626"/>
                </a:lnTo>
                <a:lnTo>
                  <a:pt x="659" y="638"/>
                </a:lnTo>
                <a:lnTo>
                  <a:pt x="653" y="650"/>
                </a:lnTo>
                <a:lnTo>
                  <a:pt x="648" y="656"/>
                </a:lnTo>
                <a:lnTo>
                  <a:pt x="642" y="667"/>
                </a:lnTo>
                <a:lnTo>
                  <a:pt x="630" y="667"/>
                </a:lnTo>
                <a:lnTo>
                  <a:pt x="548" y="667"/>
                </a:lnTo>
                <a:lnTo>
                  <a:pt x="495" y="667"/>
                </a:lnTo>
                <a:lnTo>
                  <a:pt x="459" y="667"/>
                </a:lnTo>
                <a:lnTo>
                  <a:pt x="442" y="667"/>
                </a:lnTo>
                <a:lnTo>
                  <a:pt x="436" y="667"/>
                </a:lnTo>
                <a:lnTo>
                  <a:pt x="412" y="667"/>
                </a:lnTo>
                <a:lnTo>
                  <a:pt x="400" y="667"/>
                </a:lnTo>
                <a:lnTo>
                  <a:pt x="394" y="667"/>
                </a:lnTo>
                <a:lnTo>
                  <a:pt x="383" y="667"/>
                </a:lnTo>
                <a:lnTo>
                  <a:pt x="377" y="667"/>
                </a:lnTo>
                <a:lnTo>
                  <a:pt x="371" y="667"/>
                </a:lnTo>
                <a:lnTo>
                  <a:pt x="371" y="673"/>
                </a:lnTo>
                <a:lnTo>
                  <a:pt x="365" y="673"/>
                </a:lnTo>
                <a:lnTo>
                  <a:pt x="359" y="679"/>
                </a:lnTo>
                <a:lnTo>
                  <a:pt x="359" y="691"/>
                </a:lnTo>
                <a:lnTo>
                  <a:pt x="359" y="697"/>
                </a:lnTo>
                <a:lnTo>
                  <a:pt x="365" y="702"/>
                </a:lnTo>
                <a:lnTo>
                  <a:pt x="365" y="708"/>
                </a:lnTo>
                <a:lnTo>
                  <a:pt x="371" y="714"/>
                </a:lnTo>
                <a:lnTo>
                  <a:pt x="377" y="720"/>
                </a:lnTo>
                <a:lnTo>
                  <a:pt x="383" y="726"/>
                </a:lnTo>
                <a:lnTo>
                  <a:pt x="389" y="738"/>
                </a:lnTo>
                <a:lnTo>
                  <a:pt x="394" y="743"/>
                </a:lnTo>
                <a:lnTo>
                  <a:pt x="406" y="749"/>
                </a:lnTo>
                <a:lnTo>
                  <a:pt x="424" y="755"/>
                </a:lnTo>
                <a:lnTo>
                  <a:pt x="436" y="755"/>
                </a:lnTo>
                <a:lnTo>
                  <a:pt x="453" y="767"/>
                </a:lnTo>
                <a:lnTo>
                  <a:pt x="471" y="784"/>
                </a:lnTo>
                <a:lnTo>
                  <a:pt x="483" y="814"/>
                </a:lnTo>
                <a:lnTo>
                  <a:pt x="471" y="843"/>
                </a:lnTo>
                <a:lnTo>
                  <a:pt x="453" y="860"/>
                </a:lnTo>
                <a:lnTo>
                  <a:pt x="418" y="878"/>
                </a:lnTo>
                <a:lnTo>
                  <a:pt x="377" y="884"/>
                </a:lnTo>
                <a:lnTo>
                  <a:pt x="324" y="890"/>
                </a:lnTo>
                <a:lnTo>
                  <a:pt x="283" y="884"/>
                </a:lnTo>
                <a:lnTo>
                  <a:pt x="241" y="878"/>
                </a:lnTo>
                <a:lnTo>
                  <a:pt x="206" y="860"/>
                </a:lnTo>
                <a:lnTo>
                  <a:pt x="188" y="843"/>
                </a:lnTo>
                <a:lnTo>
                  <a:pt x="177" y="814"/>
                </a:lnTo>
                <a:lnTo>
                  <a:pt x="188" y="784"/>
                </a:lnTo>
                <a:lnTo>
                  <a:pt x="206" y="767"/>
                </a:lnTo>
                <a:lnTo>
                  <a:pt x="224" y="755"/>
                </a:lnTo>
                <a:lnTo>
                  <a:pt x="235" y="755"/>
                </a:lnTo>
                <a:lnTo>
                  <a:pt x="247" y="749"/>
                </a:lnTo>
                <a:lnTo>
                  <a:pt x="265" y="743"/>
                </a:lnTo>
                <a:lnTo>
                  <a:pt x="271" y="738"/>
                </a:lnTo>
                <a:lnTo>
                  <a:pt x="277" y="726"/>
                </a:lnTo>
                <a:lnTo>
                  <a:pt x="283" y="720"/>
                </a:lnTo>
                <a:lnTo>
                  <a:pt x="288" y="714"/>
                </a:lnTo>
                <a:lnTo>
                  <a:pt x="288" y="708"/>
                </a:lnTo>
                <a:lnTo>
                  <a:pt x="294" y="702"/>
                </a:lnTo>
                <a:lnTo>
                  <a:pt x="294" y="697"/>
                </a:lnTo>
                <a:lnTo>
                  <a:pt x="300" y="691"/>
                </a:lnTo>
                <a:lnTo>
                  <a:pt x="300" y="679"/>
                </a:lnTo>
                <a:lnTo>
                  <a:pt x="294" y="673"/>
                </a:lnTo>
                <a:lnTo>
                  <a:pt x="288" y="673"/>
                </a:lnTo>
                <a:lnTo>
                  <a:pt x="288" y="667"/>
                </a:lnTo>
                <a:lnTo>
                  <a:pt x="283" y="667"/>
                </a:lnTo>
                <a:lnTo>
                  <a:pt x="277" y="667"/>
                </a:lnTo>
                <a:lnTo>
                  <a:pt x="271" y="667"/>
                </a:lnTo>
                <a:lnTo>
                  <a:pt x="265" y="667"/>
                </a:lnTo>
                <a:lnTo>
                  <a:pt x="241" y="667"/>
                </a:lnTo>
                <a:lnTo>
                  <a:pt x="230" y="667"/>
                </a:lnTo>
                <a:lnTo>
                  <a:pt x="224" y="667"/>
                </a:lnTo>
                <a:lnTo>
                  <a:pt x="141" y="667"/>
                </a:lnTo>
                <a:lnTo>
                  <a:pt x="88" y="667"/>
                </a:lnTo>
                <a:lnTo>
                  <a:pt x="53" y="667"/>
                </a:lnTo>
                <a:lnTo>
                  <a:pt x="35" y="667"/>
                </a:lnTo>
                <a:lnTo>
                  <a:pt x="29" y="667"/>
                </a:lnTo>
                <a:lnTo>
                  <a:pt x="18" y="667"/>
                </a:lnTo>
                <a:lnTo>
                  <a:pt x="6" y="656"/>
                </a:lnTo>
                <a:lnTo>
                  <a:pt x="0" y="650"/>
                </a:lnTo>
                <a:lnTo>
                  <a:pt x="0" y="638"/>
                </a:lnTo>
                <a:lnTo>
                  <a:pt x="0" y="556"/>
                </a:lnTo>
                <a:lnTo>
                  <a:pt x="0" y="497"/>
                </a:lnTo>
                <a:lnTo>
                  <a:pt x="0" y="462"/>
                </a:lnTo>
                <a:lnTo>
                  <a:pt x="0" y="445"/>
                </a:lnTo>
                <a:lnTo>
                  <a:pt x="0" y="439"/>
                </a:lnTo>
                <a:lnTo>
                  <a:pt x="0" y="416"/>
                </a:lnTo>
                <a:lnTo>
                  <a:pt x="0" y="404"/>
                </a:lnTo>
                <a:lnTo>
                  <a:pt x="0" y="398"/>
                </a:lnTo>
                <a:lnTo>
                  <a:pt x="0" y="392"/>
                </a:lnTo>
                <a:lnTo>
                  <a:pt x="0" y="386"/>
                </a:lnTo>
                <a:lnTo>
                  <a:pt x="0" y="380"/>
                </a:lnTo>
                <a:lnTo>
                  <a:pt x="0" y="375"/>
                </a:lnTo>
                <a:lnTo>
                  <a:pt x="6" y="375"/>
                </a:lnTo>
                <a:lnTo>
                  <a:pt x="6" y="369"/>
                </a:lnTo>
                <a:lnTo>
                  <a:pt x="12" y="363"/>
                </a:lnTo>
                <a:lnTo>
                  <a:pt x="18" y="363"/>
                </a:lnTo>
                <a:lnTo>
                  <a:pt x="29" y="369"/>
                </a:lnTo>
                <a:lnTo>
                  <a:pt x="35" y="369"/>
                </a:lnTo>
                <a:lnTo>
                  <a:pt x="41" y="369"/>
                </a:lnTo>
                <a:lnTo>
                  <a:pt x="47" y="375"/>
                </a:lnTo>
                <a:lnTo>
                  <a:pt x="53" y="380"/>
                </a:lnTo>
                <a:lnTo>
                  <a:pt x="59" y="386"/>
                </a:lnTo>
                <a:lnTo>
                  <a:pt x="71" y="392"/>
                </a:lnTo>
                <a:lnTo>
                  <a:pt x="76" y="404"/>
                </a:lnTo>
                <a:lnTo>
                  <a:pt x="76" y="416"/>
                </a:lnTo>
                <a:lnTo>
                  <a:pt x="88" y="427"/>
                </a:lnTo>
                <a:lnTo>
                  <a:pt x="88" y="439"/>
                </a:lnTo>
                <a:lnTo>
                  <a:pt x="100" y="457"/>
                </a:lnTo>
                <a:lnTo>
                  <a:pt x="118" y="480"/>
                </a:lnTo>
                <a:lnTo>
                  <a:pt x="147" y="492"/>
                </a:lnTo>
                <a:lnTo>
                  <a:pt x="177" y="480"/>
                </a:lnTo>
                <a:lnTo>
                  <a:pt x="194" y="457"/>
                </a:lnTo>
                <a:lnTo>
                  <a:pt x="212" y="427"/>
                </a:lnTo>
                <a:lnTo>
                  <a:pt x="218" y="380"/>
                </a:lnTo>
                <a:lnTo>
                  <a:pt x="224" y="339"/>
                </a:lnTo>
                <a:lnTo>
                  <a:pt x="218" y="287"/>
                </a:lnTo>
                <a:lnTo>
                  <a:pt x="212" y="246"/>
                </a:lnTo>
                <a:lnTo>
                  <a:pt x="194" y="211"/>
                </a:lnTo>
                <a:lnTo>
                  <a:pt x="177" y="193"/>
                </a:lnTo>
                <a:lnTo>
                  <a:pt x="147" y="181"/>
                </a:lnTo>
                <a:lnTo>
                  <a:pt x="118" y="193"/>
                </a:lnTo>
                <a:lnTo>
                  <a:pt x="100" y="211"/>
                </a:lnTo>
                <a:lnTo>
                  <a:pt x="88" y="228"/>
                </a:lnTo>
                <a:lnTo>
                  <a:pt x="88" y="240"/>
                </a:lnTo>
                <a:lnTo>
                  <a:pt x="76" y="257"/>
                </a:lnTo>
                <a:lnTo>
                  <a:pt x="76" y="269"/>
                </a:lnTo>
                <a:lnTo>
                  <a:pt x="71" y="275"/>
                </a:lnTo>
                <a:lnTo>
                  <a:pt x="59" y="281"/>
                </a:lnTo>
                <a:lnTo>
                  <a:pt x="53" y="287"/>
                </a:lnTo>
                <a:lnTo>
                  <a:pt x="47" y="293"/>
                </a:lnTo>
                <a:lnTo>
                  <a:pt x="41" y="298"/>
                </a:lnTo>
                <a:lnTo>
                  <a:pt x="35" y="298"/>
                </a:lnTo>
                <a:lnTo>
                  <a:pt x="29" y="304"/>
                </a:lnTo>
                <a:lnTo>
                  <a:pt x="18" y="304"/>
                </a:lnTo>
                <a:lnTo>
                  <a:pt x="12" y="304"/>
                </a:lnTo>
                <a:lnTo>
                  <a:pt x="6" y="298"/>
                </a:lnTo>
                <a:lnTo>
                  <a:pt x="0" y="293"/>
                </a:lnTo>
                <a:lnTo>
                  <a:pt x="0" y="287"/>
                </a:lnTo>
                <a:lnTo>
                  <a:pt x="0" y="281"/>
                </a:lnTo>
                <a:lnTo>
                  <a:pt x="0" y="275"/>
                </a:lnTo>
                <a:lnTo>
                  <a:pt x="0" y="246"/>
                </a:lnTo>
                <a:lnTo>
                  <a:pt x="0" y="234"/>
                </a:lnTo>
                <a:lnTo>
                  <a:pt x="0" y="228"/>
                </a:lnTo>
                <a:lnTo>
                  <a:pt x="0" y="146"/>
                </a:lnTo>
                <a:lnTo>
                  <a:pt x="0" y="94"/>
                </a:lnTo>
                <a:lnTo>
                  <a:pt x="0" y="58"/>
                </a:lnTo>
                <a:lnTo>
                  <a:pt x="0" y="41"/>
                </a:lnTo>
                <a:lnTo>
                  <a:pt x="0" y="35"/>
                </a:lnTo>
                <a:lnTo>
                  <a:pt x="0" y="23"/>
                </a:lnTo>
                <a:lnTo>
                  <a:pt x="6" y="12"/>
                </a:lnTo>
                <a:lnTo>
                  <a:pt x="18" y="6"/>
                </a:lnTo>
                <a:lnTo>
                  <a:pt x="29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651" y="2796313"/>
            <a:ext cx="3968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114800"/>
            <a:ext cx="3109384" cy="233203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696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Волшебник </a:t>
            </a:r>
            <a:br>
              <a:rPr lang="ru-RU" dirty="0" smtClean="0"/>
            </a:br>
            <a:r>
              <a:rPr lang="ru-RU" dirty="0" smtClean="0"/>
              <a:t>«Дробление – объединение»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9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>
            <a:normAutofit/>
          </a:bodyPr>
          <a:lstStyle/>
          <a:p>
            <a:pPr lvl="0" algn="ctr"/>
            <a:r>
              <a:rPr lang="ru-RU" sz="3200" dirty="0" smtClean="0"/>
              <a:t>Волшебник «Наоборот»</a:t>
            </a:r>
            <a:endParaRPr lang="ru-RU" sz="3200" dirty="0"/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 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285875"/>
            <a:ext cx="3143250" cy="4648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357563" y="2133600"/>
            <a:ext cx="1443037" cy="1284288"/>
          </a:xfrm>
          <a:prstGeom prst="ellipse">
            <a:avLst/>
          </a:prstGeom>
          <a:solidFill>
            <a:srgbClr val="FFFF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033220" y="2959258"/>
            <a:ext cx="324467" cy="401638"/>
          </a:xfrm>
          <a:prstGeom prst="ellipse">
            <a:avLst/>
          </a:pr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4148499" y="2522694"/>
            <a:ext cx="9525" cy="436563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4158024" y="2697956"/>
            <a:ext cx="214312" cy="252413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 flipV="1">
            <a:off x="3913187" y="2740974"/>
            <a:ext cx="240073" cy="209394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4166090" y="2362197"/>
            <a:ext cx="99090" cy="152564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 flipV="1">
            <a:off x="3927653" y="2362197"/>
            <a:ext cx="211137" cy="180052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4250532" y="2362197"/>
            <a:ext cx="214312" cy="38141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773488" y="2362197"/>
            <a:ext cx="155575" cy="0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86200"/>
            <a:ext cx="2893336" cy="217000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2835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" y="2286000"/>
            <a:ext cx="5145427" cy="3733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827" y="4272912"/>
            <a:ext cx="2747085" cy="206031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20000" cy="15849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Волшебник </a:t>
            </a:r>
            <a:br>
              <a:rPr lang="ru-RU" dirty="0" smtClean="0"/>
            </a:br>
            <a:r>
              <a:rPr lang="ru-RU" dirty="0" smtClean="0"/>
              <a:t>«Специализация- универсализация»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224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ru-RU" dirty="0" smtClean="0"/>
              <a:t>Волшебник «времени»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214438"/>
            <a:ext cx="3571875" cy="518001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2819400" y="3357563"/>
            <a:ext cx="1095375" cy="1138237"/>
          </a:xfrm>
          <a:prstGeom prst="ellipse">
            <a:avLst/>
          </a:prstGeom>
          <a:solidFill>
            <a:srgbClr val="FFFF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005744" y="3554405"/>
            <a:ext cx="685800" cy="744552"/>
          </a:xfrm>
          <a:prstGeom prst="ellipse">
            <a:avLst/>
          </a:prstGeom>
          <a:solidFill>
            <a:srgbClr val="FFFFFF"/>
          </a:solidFill>
          <a:ln w="1764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3348644" y="3587656"/>
            <a:ext cx="23019" cy="410369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3371663" y="3825081"/>
            <a:ext cx="204788" cy="203200"/>
          </a:xfrm>
          <a:prstGeom prst="line">
            <a:avLst/>
          </a:prstGeom>
          <a:noFill/>
          <a:ln w="176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01144"/>
            <a:ext cx="2768600" cy="207645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57200" y="320040"/>
            <a:ext cx="7242048" cy="67056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26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/>
          <a:lstStyle/>
          <a:p>
            <a:pPr algn="ctr"/>
            <a:r>
              <a:rPr lang="ru-RU" dirty="0" smtClean="0"/>
              <a:t>Кукла с </a:t>
            </a:r>
            <a:r>
              <a:rPr lang="ru-RU" dirty="0" smtClean="0"/>
              <a:t>плащами</a:t>
            </a:r>
            <a:endParaRPr lang="ru-RU" dirty="0"/>
          </a:p>
        </p:txBody>
      </p:sp>
      <p:pic>
        <p:nvPicPr>
          <p:cNvPr id="5" name="Содержимое 4" descr="4JLQ4Br6zyk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0501" y="1600200"/>
            <a:ext cx="339447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Содержимое 5" descr="z-zy1iF6_c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41601" y="1600200"/>
            <a:ext cx="339447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2039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Карточки - схемы </a:t>
            </a:r>
            <a:r>
              <a:rPr lang="ru-RU" dirty="0" smtClean="0"/>
              <a:t>волшебников</a:t>
            </a:r>
            <a:endParaRPr lang="ru-RU" dirty="0"/>
          </a:p>
        </p:txBody>
      </p:sp>
      <p:pic>
        <p:nvPicPr>
          <p:cNvPr id="5" name="Содержимое 4" descr="NftvyvQx-4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20551" y="2133600"/>
            <a:ext cx="2994422" cy="39925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Содержимое 5" descr="kC_-jy_gv1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1651" y="2133600"/>
            <a:ext cx="2994422" cy="39925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Схемы </a:t>
            </a:r>
            <a:r>
              <a:rPr lang="ru-RU" dirty="0" smtClean="0"/>
              <a:t>для преобразования объектов</a:t>
            </a:r>
            <a:endParaRPr lang="ru-RU" dirty="0"/>
          </a:p>
        </p:txBody>
      </p:sp>
      <p:pic>
        <p:nvPicPr>
          <p:cNvPr id="5" name="Содержимое 4" descr="smVuLBFIxx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0501" y="1600200"/>
            <a:ext cx="339447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Содержимое 5" descr="GpCm6fRVfSg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67200" y="1600200"/>
            <a:ext cx="339447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78</TotalTime>
  <Words>82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«Игры с волшебниками»</vt:lpstr>
      <vt:lpstr>   ТИПОВЫЕ ПРИЕМЫ ФАНТАЗИРОВАНИЯ (активизация мыслительной деятельности)  </vt:lpstr>
      <vt:lpstr> </vt:lpstr>
      <vt:lpstr>Волшебник « оживление – окаменение»</vt:lpstr>
      <vt:lpstr>Волшебник  «Дробление – объединение»</vt:lpstr>
      <vt:lpstr>Волшебник «Наоборот»</vt:lpstr>
      <vt:lpstr>Волшебник  «Специализация- универсализация»</vt:lpstr>
      <vt:lpstr>Волшебник «времени»</vt:lpstr>
      <vt:lpstr>Кукла с плащами</vt:lpstr>
      <vt:lpstr>Карточки - схемы волшебников</vt:lpstr>
      <vt:lpstr>Схемы для преобразования объектов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«Игры с волшебниками»</dc:title>
  <dc:creator>SONY-HOME</dc:creator>
  <cp:lastModifiedBy>Name</cp:lastModifiedBy>
  <cp:revision>13</cp:revision>
  <dcterms:created xsi:type="dcterms:W3CDTF">2006-08-16T00:00:00Z</dcterms:created>
  <dcterms:modified xsi:type="dcterms:W3CDTF">2019-10-07T11:08:45Z</dcterms:modified>
</cp:coreProperties>
</file>