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4" r:id="rId6"/>
    <p:sldId id="262" r:id="rId7"/>
    <p:sldId id="266" r:id="rId8"/>
    <p:sldId id="272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DA82-A37B-42CC-BA1B-2BC3CF15035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FFFB-8A70-4E1E-8CE4-84A270587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37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DA82-A37B-42CC-BA1B-2BC3CF15035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FFFB-8A70-4E1E-8CE4-84A270587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63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DA82-A37B-42CC-BA1B-2BC3CF15035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FFFB-8A70-4E1E-8CE4-84A270587AC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2376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DA82-A37B-42CC-BA1B-2BC3CF15035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FFFB-8A70-4E1E-8CE4-84A270587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335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DA82-A37B-42CC-BA1B-2BC3CF15035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FFFB-8A70-4E1E-8CE4-84A270587AC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4460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DA82-A37B-42CC-BA1B-2BC3CF15035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FFFB-8A70-4E1E-8CE4-84A270587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593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DA82-A37B-42CC-BA1B-2BC3CF15035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FFFB-8A70-4E1E-8CE4-84A270587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14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DA82-A37B-42CC-BA1B-2BC3CF15035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FFFB-8A70-4E1E-8CE4-84A270587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2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DA82-A37B-42CC-BA1B-2BC3CF15035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FFFB-8A70-4E1E-8CE4-84A270587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DA82-A37B-42CC-BA1B-2BC3CF15035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FFFB-8A70-4E1E-8CE4-84A270587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98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DA82-A37B-42CC-BA1B-2BC3CF15035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FFFB-8A70-4E1E-8CE4-84A270587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6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DA82-A37B-42CC-BA1B-2BC3CF15035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FFFB-8A70-4E1E-8CE4-84A270587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92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DA82-A37B-42CC-BA1B-2BC3CF15035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FFFB-8A70-4E1E-8CE4-84A270587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00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DA82-A37B-42CC-BA1B-2BC3CF15035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FFFB-8A70-4E1E-8CE4-84A270587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89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DA82-A37B-42CC-BA1B-2BC3CF15035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FFFB-8A70-4E1E-8CE4-84A270587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1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DA82-A37B-42CC-BA1B-2BC3CF15035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FFFB-8A70-4E1E-8CE4-84A270587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63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DDA82-A37B-42CC-BA1B-2BC3CF15035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A3FFFB-8A70-4E1E-8CE4-84A270587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04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6548A4-C4DE-4509-92D0-DB9741355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95944"/>
            <a:ext cx="7766936" cy="214448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учреждение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Коршевская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A8B1C29-78A0-488F-93FB-7B153CCF0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2452" y="2763078"/>
            <a:ext cx="8249477" cy="361784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находка: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коврик»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 Плесовских И.В.</a:t>
            </a:r>
          </a:p>
        </p:txBody>
      </p:sp>
    </p:spTree>
    <p:extLst>
      <p:ext uri="{BB962C8B-B14F-4D97-AF65-F5344CB8AC3E}">
        <p14:creationId xmlns:p14="http://schemas.microsoft.com/office/powerpoint/2010/main" val="85320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EBB124-40AF-4C54-A0A1-99D56BF45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77334" y="1"/>
            <a:ext cx="10000998" cy="604136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 ребятами были приглашены в Ресурсный центр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Некоммерческих Организаций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Воронежской области, выступили в Межрегиональной конференции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телемост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Здоровье детей: проблемы, профилактика и эффективная практика» с докладом « Нехватка кальция в организме – едим полезные продукты», где рассказали о полезности продуктов, которые влияют на крепкие кости, здоровые зубы и призывали всех ребят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пить молоко, которое содержит большое количество кальция, а также на примере показали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дидактическую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Волшебный коврик», который используется в нашем детском саду и волшебный мир правильного питания ведет только к здоровому, крепкому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организму.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68" y="4240976"/>
            <a:ext cx="4462800" cy="2409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559" y="3758339"/>
            <a:ext cx="3099661" cy="30996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34" y="4240976"/>
            <a:ext cx="3306442" cy="24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1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EBB124-40AF-4C54-A0A1-99D56BF45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77334" y="1"/>
            <a:ext cx="10000998" cy="60413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/>
              <a:t>Подведя итог,</a:t>
            </a:r>
            <a:r>
              <a:rPr lang="ru-RU" sz="3200" dirty="0"/>
              <a:t> хочу сказать, что, поощряя детскую любознательность, утоляя жажду маленьких Почемучек и направляя, их активную двигательную деятельность мы способствуем развитию детских способностей. Только через действие ребенок сможет познать многообразие окружающего мира и определить собственное место в нем.</a:t>
            </a:r>
          </a:p>
          <a:p>
            <a:pPr marL="0" indent="0">
              <a:buNone/>
            </a:pPr>
            <a:endParaRPr lang="ru-RU" sz="3200" dirty="0"/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EBB124-40AF-4C54-A0A1-99D56BF45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77334" y="1"/>
            <a:ext cx="10000998" cy="60413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/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3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DE4A42-603D-44B7-B5B5-8F76CCD1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4184650" cy="273685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4468" y="201478"/>
            <a:ext cx="9360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Работать в саду – это мое призвание. Воспитатель – это творчество, которому присущи вдохновение и находчивость. Моя профессия немыслима без постоянного творческого поиска и саморазвития. Мое движение в педагогике – это постоянный поиск, это счастливые находки и желание поделиться педагогическим опытом с коллегами.</a:t>
            </a:r>
          </a:p>
          <a:p>
            <a:r>
              <a:rPr lang="ru-RU" dirty="0"/>
              <a:t>Все свои знания, умения и навыки, все свое мастерство я отдаю своим ребятам.</a:t>
            </a:r>
          </a:p>
          <a:p>
            <a:r>
              <a:rPr lang="ru-RU" dirty="0"/>
              <a:t>Главной своей задачей в работе считаю выбор наиболее эффективных методов и приемов, которые максимально бы позволили использовать индивидуальные возможности каждого малыша, создавая для него ситуацию успеха. В своей работе приоритет отдаю игровым видам деятельности.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0" y="3265278"/>
            <a:ext cx="6013342" cy="33825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18" y="3293990"/>
            <a:ext cx="4096719" cy="335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47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DB10C4-B4F0-4843-B81D-49DDEDED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236" y="404326"/>
            <a:ext cx="8596668" cy="217335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обучения использую следующие методы и приемы: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-стимулирование деятельности, побуждение, наводящие вопросы. (мои вопросы, определяющие успех в познании, совместная деятельность).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-метод «первой пробы» применение результатов собственной деятельности. (схематическое моделирование опыта, упрощенные рисунки)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-проблемные и игровые обучающие ситуации (метод стимулирующий детей к коммуникации)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-проблемно-поисковый метод (экспериментальные игры).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развивающие игры и упражнения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-задание творческого типа, наблюдение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-методы стимулирования и мотивации.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48" y="4602996"/>
            <a:ext cx="4857760" cy="2031009"/>
          </a:xfrm>
        </p:spPr>
      </p:pic>
    </p:spTree>
    <p:extLst>
      <p:ext uri="{BB962C8B-B14F-4D97-AF65-F5344CB8AC3E}">
        <p14:creationId xmlns:p14="http://schemas.microsoft.com/office/powerpoint/2010/main" val="1387118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2CAD72-F7F0-4B62-B8DD-0503C369D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830305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/>
              <a:t> </a:t>
            </a:r>
            <a:endParaRPr lang="ru-RU" sz="27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AF29FC-C517-4B9A-A424-D80CD4E11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8861"/>
            <a:ext cx="8596668" cy="422250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7334" y="249200"/>
            <a:ext cx="945855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моей педагогической находки заключается в рассмотрение значения здорового образа жизни для успешной деятельности и самочувствия воспитанника и реализации ЗОЖ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Сухомлинский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 говорил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о здоровье – это важный труд воспитателя.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жизнерадостности, бодрости детей зависит их духовная жизнь,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мировоззрение, умственное развитие, прочность знаний,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вера в свои силы.»</a:t>
            </a:r>
          </a:p>
        </p:txBody>
      </p:sp>
    </p:spTree>
    <p:extLst>
      <p:ext uri="{BB962C8B-B14F-4D97-AF65-F5344CB8AC3E}">
        <p14:creationId xmlns:p14="http://schemas.microsoft.com/office/powerpoint/2010/main" val="1562858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9550B7-820E-4E54-90DB-7FF896DA4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771" y="-296412"/>
            <a:ext cx="8596668" cy="13208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4" y="3416320"/>
            <a:ext cx="5746044" cy="3232150"/>
          </a:xfrm>
        </p:spPr>
      </p:pic>
      <p:sp>
        <p:nvSpPr>
          <p:cNvPr id="9" name="Прямоугольник 8"/>
          <p:cNvSpPr/>
          <p:nvPr/>
        </p:nvSpPr>
        <p:spPr>
          <a:xfrm>
            <a:off x="1" y="0"/>
            <a:ext cx="107868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создание системы работы с детьми по использованию игровой деятельности «Ешь полезные продукты», в формировании знаний и представлений о правильном питании.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у детей элементарные естественные представления;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умение сравнивать, умение делать выводы;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-способствовать своевременному развитию детей в процессе их познавательной активности.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873" y="3206790"/>
            <a:ext cx="2581260" cy="344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3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EBB124-40AF-4C54-A0A1-99D56BF45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309966"/>
            <a:ext cx="8596668" cy="22403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Н</a:t>
            </a:r>
            <a:r>
              <a:rPr lang="ru-RU" sz="3100" dirty="0" smtClean="0">
                <a:solidFill>
                  <a:schemeClr val="tx1"/>
                </a:solidFill>
              </a:rPr>
              <a:t>овизна: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Нетрадиционный подход в игровой деятельности, который позволяет развивать логическое мышление, воображение, фантазию. Обеспечение личностно – ориентированного взаимодействия.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Основная идея работы включить каждого ребенка в игровую деятельность.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Принцип моей работы: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-обеспечение эмоционального благополучия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-формирование самостоятельности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-уважать мнение каждого ребенка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-не поучать, а научить.</a:t>
            </a:r>
            <a:br>
              <a:rPr lang="ru-RU" sz="3100" dirty="0" smtClean="0">
                <a:solidFill>
                  <a:schemeClr val="tx1"/>
                </a:solidFill>
              </a:rPr>
            </a:b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5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EBB124-40AF-4C54-A0A1-99D56BF45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77334" y="1"/>
            <a:ext cx="10000998" cy="604136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коврик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нем расположила картинки с овощами и фруктами, а также продукты, которые мы кушаем, но они не несут пользу нашему организму. Дети бросают волшебный кубик и отправляются в волшебное путешествие по стране правильного питания. Используя одни и те же картинки можно задавать разные вопросы. Каким цветом фрукт или овощ, какой он на вкус, кислый сладкий, какой формы, чем полезен.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Коврик мобильный, его можно использовать как на занятиях, так и в группе в играх с детьми. Меняя картинки, задание, тем самым развивая память, мышление, внимание, мелкую моторику рук, выполнять физические упражнения проходя препятствие, развивая ловкость, быстроту, координацию движения.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0" y="3595607"/>
            <a:ext cx="3867912" cy="32623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47" y="3595607"/>
            <a:ext cx="5784385" cy="326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7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EBB124-40AF-4C54-A0A1-99D56BF45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77334" y="1"/>
            <a:ext cx="10000998" cy="604136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2" y="1082042"/>
            <a:ext cx="5367964" cy="42927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98" y="1082042"/>
            <a:ext cx="6052897" cy="429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EBB124-40AF-4C54-A0A1-99D56BF45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77334" y="1"/>
            <a:ext cx="10000998" cy="604136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 наш детский сад принял участие в межрегиональном конкурсе социально значимых проектов «Будь с нами!». Мы были готовы к такому масштабному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проекту, так как уже много знали о пользе полезных продуктов и какие витамины содержатся.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наша команда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Здоровейки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провела большую работу по ЗОЖ. Мы заняли почетное 2 место среди районов нашей области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0" y="2383436"/>
            <a:ext cx="10461356" cy="42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440</TotalTime>
  <Words>599</Words>
  <Application>Microsoft Office PowerPoint</Application>
  <PresentationFormat>Широкоэкранный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Trebuchet MS</vt:lpstr>
      <vt:lpstr>Wingdings</vt:lpstr>
      <vt:lpstr>Wingdings 3</vt:lpstr>
      <vt:lpstr>Аспект</vt:lpstr>
      <vt:lpstr>Муниципальное бюджетное общеобразовательное учреждение Коршевская средняя общеобразовательная школа структурное подразделение – детский сад  </vt:lpstr>
      <vt:lpstr> </vt:lpstr>
      <vt:lpstr> В процессе обучения использую следующие методы и приемы: -стимулирование деятельности, побуждение, наводящие вопросы. (мои вопросы, определяющие успех в познании, совместная деятельность). -метод «первой пробы» применение результатов собственной деятельности. (схематическое моделирование опыта, упрощенные рисунки)  -проблемные и игровые обучающие ситуации (метод стимулирующий детей к коммуникации) -проблемно-поисковый метод (экспериментальные игры). - развивающие игры и упражнения -задание творческого типа, наблюдение -методы стимулирования и мотивации. </vt:lpstr>
      <vt:lpstr>    </vt:lpstr>
      <vt:lpstr> </vt:lpstr>
      <vt:lpstr>  Новизна: Нетрадиционный подход в игровой деятельности, который позволяет развивать логическое мышление, воображение, фантазию. Обеспечение личностно – ориентированного взаимодействия. Основная идея работы включить каждого ребенка в игровую деятельность.  Принцип моей работы: -обеспечение эмоционального благополучия -формирование самостоятельности -уважать мнение каждого ребенка -не поучать, а научить.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plesovskih.iren@yandex.ru</dc:creator>
  <cp:lastModifiedBy>user</cp:lastModifiedBy>
  <cp:revision>37</cp:revision>
  <dcterms:created xsi:type="dcterms:W3CDTF">2022-12-19T16:11:17Z</dcterms:created>
  <dcterms:modified xsi:type="dcterms:W3CDTF">2024-03-27T08:32:58Z</dcterms:modified>
</cp:coreProperties>
</file>