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FBA6A-740A-4EC8-A379-1CD76743A43C}" type="datetimeFigureOut">
              <a:rPr lang="ru-RU" smtClean="0"/>
              <a:pPr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2E50-0FB8-45C6-AC02-C8CF80539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1614793155_19-p-fon-dlya-detskoi-knigi-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  ЧТЕЦОВ,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посвященный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135 –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С.Я.Маршака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www.maam.ru/images/users/avatars/052f2c74035432ec03de97bd61c2b33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3116"/>
            <a:ext cx="628654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1616579545_47-p-fon-dlya-prezentatsii-v-dou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\Desktop\Маршак\Маршак картинки\i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1616579545_47-p-fon-dlya-prezentatsii-v-dou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\Desktop\Маршак\Маршак картинки\e1d6172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9256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\Desktop\Маршак\Маршак картинки\c3cad737f694e13442b4784bb7ecbf6ed8.jpg"/>
          <p:cNvPicPr/>
          <p:nvPr/>
        </p:nvPicPr>
        <p:blipFill>
          <a:blip r:embed="rId4" cstate="print"/>
          <a:srcRect l="44699" t="22006" b="11142"/>
          <a:stretch>
            <a:fillRect/>
          </a:stretch>
        </p:blipFill>
        <p:spPr bwMode="auto">
          <a:xfrm>
            <a:off x="5429256" y="2071654"/>
            <a:ext cx="371474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1616579545_47-p-fon-dlya-prezentatsii-v-dou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\Desktop\Маршак\Маршак картинки\c9ec7ec7e4b47e95b5428b45c6d035cfd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1616579545_47-p-fon-dlya-prezentatsii-v-dou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\Desktop\Маршак\Маршак картинки\img_user_file_5a8714fdd3287_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1616579545_47-p-fon-dlya-prezentatsii-v-dou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\Desktop\Маршак\Маршак картинки\51891637_-_kopiya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1616579545_47-p-fon-dlya-prezentatsii-v-dou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\Desktop\Маршак\Маршак картинки\43d331e300c413df01cc57434142a6e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1616579545_47-p-fon-dlya-prezentatsii-v-dou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Админ\Desktop\Маршак\Маршак картинки\maxresdefault.jpg"/>
          <p:cNvPicPr/>
          <p:nvPr/>
        </p:nvPicPr>
        <p:blipFill>
          <a:blip r:embed="rId3" cstate="print"/>
          <a:srcRect l="12600" r="126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1616579545_47-p-fon-dlya-prezentatsii-v-dou-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Админ\Desktop\Маршак\Маршак картинки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11</cp:revision>
  <dcterms:created xsi:type="dcterms:W3CDTF">2022-10-31T18:34:56Z</dcterms:created>
  <dcterms:modified xsi:type="dcterms:W3CDTF">2022-11-15T15:52:01Z</dcterms:modified>
</cp:coreProperties>
</file>