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104" d="100"/>
          <a:sy n="104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63646" y="264339"/>
            <a:ext cx="5478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Многогранная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математика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1067" y="1901952"/>
            <a:ext cx="498348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математики люди бы жили в первобытном состоянии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52" y="3648456"/>
            <a:ext cx="2999232" cy="175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46" y="0"/>
            <a:ext cx="105501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2546" y="153725"/>
            <a:ext cx="4700261" cy="101566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ндрей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336" y="1488358"/>
            <a:ext cx="2807208" cy="247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ндрей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608" y="4224900"/>
            <a:ext cx="3639312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Андрей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46" y="3936253"/>
            <a:ext cx="4828355" cy="27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80360" y="1792224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Познавайте математику, 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ведь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она так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многогранна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!</a:t>
            </a:r>
            <a:endParaRPr lang="ru-RU" sz="24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087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2110" y="153653"/>
            <a:ext cx="7457234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Мотивация  деятельности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7274" y="1138301"/>
            <a:ext cx="271329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cs typeface="Times New Roman" panose="02020603050405020304" pitchFamily="18" charset="0"/>
              </a:rPr>
              <a:t>Текст слайда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ндрей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66" y="1313104"/>
            <a:ext cx="6571987" cy="367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2491" y="311750"/>
            <a:ext cx="5902578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0552" y="1142747"/>
            <a:ext cx="6409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Какие цели и задачи вы должны реализовать на занятии?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Что  вы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ожидаете от сегодняшней  встречи?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C:\Users\Андрей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62" y="2897073"/>
            <a:ext cx="3374708" cy="276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7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46" y="0"/>
            <a:ext cx="10550146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40864" y="1536192"/>
            <a:ext cx="5440680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Р,  Д,  Т,  Ч,  П,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…</a:t>
            </a:r>
            <a:endParaRPr lang="ru-RU" sz="5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8788" y="246949"/>
            <a:ext cx="7577524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ГРАНЬ 1.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Нестандартная математика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ндрей\Desktop\ланда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46" y="3675888"/>
            <a:ext cx="3961790" cy="29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1410" y="3195042"/>
            <a:ext cx="295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Советский  физик  Ландау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6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46" y="0"/>
            <a:ext cx="105501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8788" y="246949"/>
            <a:ext cx="8105937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ГРАНЬ 2.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ринципиальная  математика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ндрей\Desktop\кролики и клет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2" y="1821752"/>
            <a:ext cx="3932628" cy="48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й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10" y="1536191"/>
            <a:ext cx="2359152" cy="293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91756" y="4645152"/>
            <a:ext cx="4223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«Люди, усвоившие великие принципы математики, имеют на один орган чувств больше, чем простые смертные».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196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46" y="0"/>
            <a:ext cx="105501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8788" y="246949"/>
            <a:ext cx="767004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ГРАНЬ 3.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Занимательная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математика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9832" y="1553158"/>
            <a:ext cx="5904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/>
                <a:ea typeface="Times New Roman"/>
              </a:rPr>
              <a:t>Недостаточно </a:t>
            </a:r>
            <a:r>
              <a:rPr lang="ru-RU" sz="2000" b="1" i="1" dirty="0">
                <a:latin typeface="Times New Roman"/>
                <a:ea typeface="Times New Roman"/>
              </a:rPr>
              <a:t>иметь хороший ум. Главное – его </a:t>
            </a:r>
            <a:r>
              <a:rPr lang="ru-RU" sz="2000" b="1" i="1" dirty="0" smtClean="0">
                <a:latin typeface="Times New Roman"/>
                <a:ea typeface="Times New Roman"/>
              </a:rPr>
              <a:t>использовать.                                          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/>
                <a:ea typeface="Times New Roman"/>
              </a:rPr>
              <a:t>Рене Декарт</a:t>
            </a:r>
            <a:endParaRPr lang="ru-RU" sz="2000" b="1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7" name="Picture 3" descr="C:\Users\Андрей\Desktop\генерал иденьщ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1" y="1553158"/>
            <a:ext cx="2113534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9192" y="3030486"/>
            <a:ext cx="5824728" cy="341632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Задача</a:t>
            </a:r>
            <a:endParaRPr lang="ru-RU" sz="1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Times New Roman"/>
              </a:rPr>
              <a:t>Генерал отправил денщика на рынок продать сапоги за 15 рублей. Денщик встретил двух одноногих инвалидов и продал каждому по сапогу за 7 рублей 50 копеек. Генерал, узнав об этом, заявил, что ветеранам нужно было продать сапоги дешевле. Он дал денщику 5 рублей и приказал вернуть инвалидам по 2 рубля 50 копеек. Денщик зашел по дороге в трактир, 3 рубля проиграл, а инвалидам вернул только по 1 рублю.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804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46" y="0"/>
            <a:ext cx="105501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8788" y="246949"/>
            <a:ext cx="7252819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ГРАНЬ 4.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оэтическая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математика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488" y="1553158"/>
            <a:ext cx="7260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Нельзя быть настоящим математиком, </a:t>
            </a:r>
            <a:endParaRPr lang="ru-RU" dirty="0">
              <a:latin typeface="Times New Roman"/>
              <a:ea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</a:rPr>
              <a:t>не будучи немножко поэтом.</a:t>
            </a:r>
            <a:endParaRPr lang="ru-RU" dirty="0">
              <a:latin typeface="Times New Roman"/>
              <a:ea typeface="Times New Roman"/>
            </a:endParaRPr>
          </a:p>
          <a:p>
            <a:r>
              <a:rPr lang="ru-RU" b="1" i="1" dirty="0">
                <a:latin typeface="Times New Roman"/>
                <a:ea typeface="Times New Roman"/>
              </a:rPr>
              <a:t>                                                                            </a:t>
            </a:r>
            <a:r>
              <a:rPr lang="ru-RU" b="1" i="1" dirty="0" smtClean="0">
                <a:latin typeface="Times New Roman"/>
                <a:ea typeface="Times New Roman"/>
              </a:rPr>
              <a:t>          Карл </a:t>
            </a:r>
            <a:r>
              <a:rPr lang="ru-RU" b="1" i="1" dirty="0">
                <a:latin typeface="Times New Roman"/>
                <a:ea typeface="Times New Roman"/>
              </a:rPr>
              <a:t>Вейерштрасс</a:t>
            </a:r>
            <a:endParaRPr lang="ru-RU" b="1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170" name="Picture 2" descr="C:\Users\Андрей\Desktop\письмо татьян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" y="1700783"/>
            <a:ext cx="3958415" cy="31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дрей\Desktop\простоквашин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11" y="3429000"/>
            <a:ext cx="4158029" cy="312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ндрей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82" y="4812098"/>
            <a:ext cx="3516681" cy="19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0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46" y="0"/>
            <a:ext cx="105501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8788" y="246949"/>
            <a:ext cx="7478329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ГРАНЬ 5.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Историческая  математика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ндрей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27" y="4085390"/>
            <a:ext cx="1905000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ндрей\Desktop\аб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5" y="4210594"/>
            <a:ext cx="1900237" cy="264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ндрей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79" y="1456816"/>
            <a:ext cx="4300621" cy="32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Андрей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28" y="1116637"/>
            <a:ext cx="2054368" cy="28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Андрей\Desktop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0" y="1571771"/>
            <a:ext cx="1888371" cy="25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Андрей\Desktop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61" y="4210595"/>
            <a:ext cx="3310128" cy="24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81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146" y="0"/>
            <a:ext cx="1055014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8788" y="246949"/>
            <a:ext cx="7407541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ГРАНЬ 6.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дивительная  математика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ндрей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983" y="1794263"/>
            <a:ext cx="4666105" cy="443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78808" y="2642616"/>
            <a:ext cx="4910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B050"/>
                </a:solidFill>
                <a:latin typeface="Times New Roman"/>
                <a:ea typeface="Times New Roman"/>
              </a:rPr>
              <a:t>Она всех вечно удивляла, </a:t>
            </a:r>
            <a:endParaRPr lang="ru-RU" sz="4400" dirty="0" smtClean="0">
              <a:solidFill>
                <a:srgbClr val="00B05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4400" dirty="0" smtClean="0">
                <a:solidFill>
                  <a:srgbClr val="00B050"/>
                </a:solidFill>
                <a:latin typeface="Times New Roman"/>
                <a:ea typeface="Times New Roman"/>
              </a:rPr>
              <a:t>такая </a:t>
            </a:r>
            <a:r>
              <a:rPr lang="ru-RU" sz="4400" dirty="0">
                <a:solidFill>
                  <a:srgbClr val="00B050"/>
                </a:solidFill>
                <a:latin typeface="Times New Roman"/>
                <a:ea typeface="Times New Roman"/>
              </a:rPr>
              <a:t>уж она была! 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160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218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Андрей</cp:lastModifiedBy>
  <cp:revision>35</cp:revision>
  <dcterms:created xsi:type="dcterms:W3CDTF">2013-11-19T05:52:05Z</dcterms:created>
  <dcterms:modified xsi:type="dcterms:W3CDTF">2018-10-25T19:22:47Z</dcterms:modified>
</cp:coreProperties>
</file>