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7" r:id="rId9"/>
    <p:sldId id="269" r:id="rId10"/>
    <p:sldId id="270" r:id="rId11"/>
    <p:sldId id="265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50E6A-6563-49F8-8041-F119E19BEE93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E2B85-0345-473D-96BB-17E40038D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E2B85-0345-473D-96BB-17E40038D38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3;&#1100;&#1075;&#1072;\Documents\Downloads\&#1091;&#1083;&#1080;&#1094;&#1072;%20&#1071;&#1088;&#1086;&#1089;&#1083;&#1072;&#1074;&#1072;%20&#1043;&#1072;&#1096;&#1077;&#1082;&#1072;%202.m4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3;&#1100;&#1075;&#1072;\Documents\Downloads\&#1091;&#1083;&#1080;&#1094;&#1072;%20&#1071;&#1088;&#1086;&#1089;&#1083;&#1072;&#1074;&#1072;%20&#1043;&#1072;&#1096;&#1077;&#1082;&#1072;%204.m4a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0"/>
            <a:ext cx="6207082" cy="466151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804"/>
          <a:stretch>
            <a:fillRect/>
          </a:stretch>
        </p:blipFill>
        <p:spPr bwMode="auto">
          <a:xfrm>
            <a:off x="0" y="1757402"/>
            <a:ext cx="2714612" cy="434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улица Ярослава Гашека 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928926" y="3857628"/>
            <a:ext cx="733428" cy="7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58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41532"/>
          <a:stretch>
            <a:fillRect/>
          </a:stretch>
        </p:blipFill>
        <p:spPr bwMode="auto">
          <a:xfrm>
            <a:off x="928662" y="285728"/>
            <a:ext cx="6072230" cy="506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667" t="69089" r="85660" b="22335"/>
          <a:stretch>
            <a:fillRect/>
          </a:stretch>
        </p:blipFill>
        <p:spPr bwMode="auto">
          <a:xfrm>
            <a:off x="2428860" y="3786189"/>
            <a:ext cx="857256" cy="82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</a:blip>
          <a:srcRect l="20242" t="75932" r="63524" b="13555"/>
          <a:stretch>
            <a:fillRect/>
          </a:stretch>
        </p:blipFill>
        <p:spPr bwMode="auto">
          <a:xfrm>
            <a:off x="5429256" y="4357694"/>
            <a:ext cx="928694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F0EE"/>
              </a:clrFrom>
              <a:clrTo>
                <a:srgbClr val="F0F0EE">
                  <a:alpha val="0"/>
                </a:srgbClr>
              </a:clrTo>
            </a:clrChange>
          </a:blip>
          <a:srcRect l="42057" t="68967" r="44279" b="21979"/>
          <a:stretch>
            <a:fillRect/>
          </a:stretch>
        </p:blipFill>
        <p:spPr bwMode="auto">
          <a:xfrm>
            <a:off x="3214678" y="2833684"/>
            <a:ext cx="857256" cy="809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CEA"/>
              </a:clrFrom>
              <a:clrTo>
                <a:srgbClr val="ECECEA">
                  <a:alpha val="0"/>
                </a:srgbClr>
              </a:clrTo>
            </a:clrChange>
          </a:blip>
          <a:srcRect l="86213" t="69588" r="886" b="23755"/>
          <a:stretch>
            <a:fillRect/>
          </a:stretch>
        </p:blipFill>
        <p:spPr bwMode="auto">
          <a:xfrm>
            <a:off x="3786182" y="4000504"/>
            <a:ext cx="857256" cy="63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B"/>
              </a:clrFrom>
              <a:clrTo>
                <a:srgbClr val="EDEDEB">
                  <a:alpha val="0"/>
                </a:srgbClr>
              </a:clrTo>
            </a:clrChange>
          </a:blip>
          <a:srcRect l="58224" t="78367" r="18604" b="12879"/>
          <a:stretch>
            <a:fillRect/>
          </a:stretch>
        </p:blipFill>
        <p:spPr bwMode="auto">
          <a:xfrm>
            <a:off x="3878030" y="1357298"/>
            <a:ext cx="145937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0"/>
            <a:ext cx="4857752" cy="36481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2" descr="https://i.mycdn.me/i?r=AyH4iRPQ2q0otWIFepML2LxRBuuFelNgXx0YBeemuTjTa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2207336" cy="4143380"/>
          </a:xfrm>
          <a:prstGeom prst="rect">
            <a:avLst/>
          </a:prstGeom>
          <a:noFill/>
        </p:spPr>
      </p:pic>
      <p:pic>
        <p:nvPicPr>
          <p:cNvPr id="6" name="Picture 2" descr="https://www.emicarllc.com/wp-content/uploads/2020/08/23_Maquinaria02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4139602"/>
            <a:ext cx="2190732" cy="2146918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972073"/>
            <a:ext cx="2432771" cy="11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https://img.freepik.com/free-vector/cemet-truck-vehicle_18591-39067.jpg?size=338&amp;ext=jpg"/>
          <p:cNvPicPr>
            <a:picLocks noChangeAspect="1" noChangeArrowheads="1"/>
          </p:cNvPicPr>
          <p:nvPr/>
        </p:nvPicPr>
        <p:blipFill>
          <a:blip r:embed="rId6"/>
          <a:srcRect l="3326" t="19956" r="3547" b="23503"/>
          <a:stretch>
            <a:fillRect/>
          </a:stretch>
        </p:blipFill>
        <p:spPr bwMode="auto">
          <a:xfrm>
            <a:off x="4714876" y="4714884"/>
            <a:ext cx="2353252" cy="1428760"/>
          </a:xfrm>
          <a:prstGeom prst="rect">
            <a:avLst/>
          </a:prstGeom>
          <a:noFill/>
        </p:spPr>
      </p:pic>
      <p:pic>
        <p:nvPicPr>
          <p:cNvPr id="10" name="Picture 4" descr="https://i.pinimg.com/736x/dc/0e/f3/dc0ef3a4cf7733b3a3943660714051c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4000692"/>
            <a:ext cx="2238372" cy="2214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0"/>
            <a:ext cx="4857752" cy="36481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4786322"/>
            <a:ext cx="2432771" cy="11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https://www.emicarllc.com/wp-content/uploads/2020/08/23_Maquinaria02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2706" y="3786190"/>
            <a:ext cx="2190732" cy="2146918"/>
          </a:xfrm>
          <a:prstGeom prst="rect">
            <a:avLst/>
          </a:prstGeom>
          <a:noFill/>
        </p:spPr>
      </p:pic>
      <p:pic>
        <p:nvPicPr>
          <p:cNvPr id="3" name="Picture 4" descr="https://i.pinimg.com/736x/dc/0e/f3/dc0ef3a4cf7733b3a3943660714051c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05628" y="3786190"/>
            <a:ext cx="2238372" cy="2214390"/>
          </a:xfrm>
          <a:prstGeom prst="rect">
            <a:avLst/>
          </a:prstGeom>
          <a:noFill/>
        </p:spPr>
      </p:pic>
      <p:pic>
        <p:nvPicPr>
          <p:cNvPr id="1030" name="Picture 6" descr="https://img.freepik.com/free-vector/cemet-truck-vehicle_18591-39067.jpg?size=338&amp;ext=jpg"/>
          <p:cNvPicPr>
            <a:picLocks noChangeAspect="1" noChangeArrowheads="1"/>
          </p:cNvPicPr>
          <p:nvPr/>
        </p:nvPicPr>
        <p:blipFill>
          <a:blip r:embed="rId7"/>
          <a:srcRect l="3326" t="19956" r="3547" b="23503"/>
          <a:stretch>
            <a:fillRect/>
          </a:stretch>
        </p:blipFill>
        <p:spPr bwMode="auto">
          <a:xfrm>
            <a:off x="4693866" y="4429132"/>
            <a:ext cx="2353252" cy="1428760"/>
          </a:xfrm>
          <a:prstGeom prst="rect">
            <a:avLst/>
          </a:prstGeom>
          <a:noFill/>
        </p:spPr>
      </p:pic>
      <p:pic>
        <p:nvPicPr>
          <p:cNvPr id="4" name="Picture 2" descr="https://pixy.org/src/444/thumbs350/444580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4290"/>
            <a:ext cx="3571876" cy="3571876"/>
          </a:xfrm>
          <a:prstGeom prst="rect">
            <a:avLst/>
          </a:prstGeom>
          <a:noFill/>
        </p:spPr>
      </p:pic>
      <p:pic>
        <p:nvPicPr>
          <p:cNvPr id="11" name="улица Ярослава Гашека 4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071934" y="2928934"/>
            <a:ext cx="652466" cy="65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58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0"/>
            <a:ext cx="4857752" cy="36481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9295" y="4714884"/>
            <a:ext cx="2432771" cy="11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https://www.emicarllc.com/wp-content/uploads/2020/08/23_Maquinaria02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90" y="4139602"/>
            <a:ext cx="2190732" cy="2146918"/>
          </a:xfrm>
          <a:prstGeom prst="rect">
            <a:avLst/>
          </a:prstGeom>
          <a:noFill/>
        </p:spPr>
      </p:pic>
      <p:pic>
        <p:nvPicPr>
          <p:cNvPr id="2050" name="Picture 2" descr="https://i.mycdn.me/i?r=AyH4iRPQ2q0otWIFepML2LxRBuuFelNgXx0YBeemuTjTa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0"/>
            <a:ext cx="2207336" cy="4143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58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351236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480"/>
            <a:ext cx="351236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s://ds04.infourok.ru/uploads/ex/025d/0002adf4-5b094742/hello_html_m1969a3ac.gif"/>
          <p:cNvPicPr/>
          <p:nvPr/>
        </p:nvPicPr>
        <p:blipFill>
          <a:blip r:embed="rId3"/>
          <a:srcRect l="6800" t="6306" r="5600" b="13814"/>
          <a:stretch>
            <a:fillRect/>
          </a:stretch>
        </p:blipFill>
        <p:spPr bwMode="auto">
          <a:xfrm>
            <a:off x="4071933" y="5286388"/>
            <a:ext cx="1071571" cy="98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347116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https://img.freepik.com/free-vector/cemet-truck-vehicle_18591-39067.jpg?size=338&amp;ext=jpg"/>
          <p:cNvPicPr>
            <a:picLocks noChangeAspect="1" noChangeArrowheads="1"/>
          </p:cNvPicPr>
          <p:nvPr/>
        </p:nvPicPr>
        <p:blipFill>
          <a:blip r:embed="rId3"/>
          <a:srcRect l="3326" t="19956" r="3547" b="23503"/>
          <a:stretch>
            <a:fillRect/>
          </a:stretch>
        </p:blipFill>
        <p:spPr bwMode="auto">
          <a:xfrm>
            <a:off x="2071670" y="2571744"/>
            <a:ext cx="3176890" cy="1928826"/>
          </a:xfrm>
          <a:prstGeom prst="rect">
            <a:avLst/>
          </a:prstGeom>
          <a:noFill/>
        </p:spPr>
      </p:pic>
      <p:pic>
        <p:nvPicPr>
          <p:cNvPr id="4" name="Picture 4" descr="https://i.pinimg.com/736x/dc/0e/f3/dc0ef3a4cf7733b3a3943660714051c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071546"/>
            <a:ext cx="2714644" cy="2685559"/>
          </a:xfrm>
          <a:prstGeom prst="rect">
            <a:avLst/>
          </a:prstGeom>
          <a:noFill/>
        </p:spPr>
      </p:pic>
      <p:pic>
        <p:nvPicPr>
          <p:cNvPr id="5" name="Рисунок 4" descr="https://i.pinimg.com/236x/c4/6f/fe/c46ffe1bedb688a94c59c7db86b60332.jpg"/>
          <p:cNvPicPr/>
          <p:nvPr/>
        </p:nvPicPr>
        <p:blipFill>
          <a:blip r:embed="rId5"/>
          <a:srcRect l="6356" t="5096" r="6780" b="13376"/>
          <a:stretch>
            <a:fillRect/>
          </a:stretch>
        </p:blipFill>
        <p:spPr bwMode="auto">
          <a:xfrm>
            <a:off x="3786182" y="4643446"/>
            <a:ext cx="1329220" cy="16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hehomeeconomist.com/wp-content/uploads/2012/10/home_hous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71414"/>
            <a:ext cx="614366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4.infourok.ru/uploads/ex/025d/0002adf4-5b094742/hello_html_m1969a3ac.gif"/>
          <p:cNvPicPr/>
          <p:nvPr/>
        </p:nvPicPr>
        <p:blipFill>
          <a:blip r:embed="rId3"/>
          <a:srcRect l="6800" t="6306" r="5600" b="13814"/>
          <a:stretch>
            <a:fillRect/>
          </a:stretch>
        </p:blipFill>
        <p:spPr bwMode="auto">
          <a:xfrm>
            <a:off x="4000495" y="5500702"/>
            <a:ext cx="1071571" cy="98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14282" y="1785926"/>
            <a:ext cx="1000132" cy="100013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57290" y="1785926"/>
            <a:ext cx="1000132" cy="100013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14612" y="1785926"/>
            <a:ext cx="1000132" cy="100013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71934" y="1785926"/>
            <a:ext cx="1000132" cy="100013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43636" y="1785926"/>
            <a:ext cx="1000132" cy="100013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429520" y="1785926"/>
            <a:ext cx="1000132" cy="100013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s://www.diets.ru/data/cache/2019jan/23/13/3674348_47305-650x0.jpg"/>
          <p:cNvPicPr/>
          <p:nvPr/>
        </p:nvPicPr>
        <p:blipFill>
          <a:blip r:embed="rId2" cstate="print"/>
          <a:srcRect l="4736" t="3046" r="4601" b="10152"/>
          <a:stretch>
            <a:fillRect/>
          </a:stretch>
        </p:blipFill>
        <p:spPr bwMode="auto">
          <a:xfrm>
            <a:off x="4000496" y="4000504"/>
            <a:ext cx="1276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s.clipartkey.com/mpngs/s/164-1644736_transparent-helmet-png-civil-engineering-helmet-pn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928645"/>
            <a:ext cx="1518088" cy="1214471"/>
          </a:xfrm>
          <a:prstGeom prst="rect">
            <a:avLst/>
          </a:prstGeom>
          <a:noFill/>
        </p:spPr>
      </p:pic>
      <p:pic>
        <p:nvPicPr>
          <p:cNvPr id="14" name="Picture 2" descr="https://s.clipartkey.com/mpngs/s/164-1644736_transparent-helmet-png-civil-engineering-helmet-pn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3648" y="928645"/>
            <a:ext cx="1518088" cy="1214471"/>
          </a:xfrm>
          <a:prstGeom prst="rect">
            <a:avLst/>
          </a:prstGeom>
          <a:noFill/>
        </p:spPr>
      </p:pic>
      <p:pic>
        <p:nvPicPr>
          <p:cNvPr id="15" name="Picture 2" descr="https://s.clipartkey.com/mpngs/s/164-1644736_transparent-helmet-png-civil-engineering-helmet-pn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0970" y="857207"/>
            <a:ext cx="1518088" cy="1214471"/>
          </a:xfrm>
          <a:prstGeom prst="rect">
            <a:avLst/>
          </a:prstGeom>
          <a:noFill/>
        </p:spPr>
      </p:pic>
      <p:pic>
        <p:nvPicPr>
          <p:cNvPr id="16" name="Picture 2" descr="https://s.clipartkey.com/mpngs/s/164-1644736_transparent-helmet-png-civil-engineering-helmet-pn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6854" y="857207"/>
            <a:ext cx="1518088" cy="1214471"/>
          </a:xfrm>
          <a:prstGeom prst="rect">
            <a:avLst/>
          </a:prstGeom>
          <a:noFill/>
        </p:spPr>
      </p:pic>
      <p:pic>
        <p:nvPicPr>
          <p:cNvPr id="17" name="Picture 2" descr="https://s.clipartkey.com/mpngs/s/164-1644736_transparent-helmet-png-civil-engineering-helmet-pn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7118" y="928645"/>
            <a:ext cx="1518088" cy="1214471"/>
          </a:xfrm>
          <a:prstGeom prst="rect">
            <a:avLst/>
          </a:prstGeom>
          <a:noFill/>
        </p:spPr>
      </p:pic>
      <p:pic>
        <p:nvPicPr>
          <p:cNvPr id="18" name="Picture 2" descr="https://s.clipartkey.com/mpngs/s/164-1644736_transparent-helmet-png-civil-engineering-helmet-pn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5878" y="928645"/>
            <a:ext cx="1518088" cy="1214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0"/>
            <a:ext cx="4857752" cy="36481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2" descr="https://i.mycdn.me/i?r=AyH4iRPQ2q0otWIFepML2LxRBuuFelNgXx0YBeemuTjTa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2207336" cy="4143380"/>
          </a:xfrm>
          <a:prstGeom prst="rect">
            <a:avLst/>
          </a:prstGeom>
          <a:noFill/>
        </p:spPr>
      </p:pic>
      <p:pic>
        <p:nvPicPr>
          <p:cNvPr id="6" name="Picture 2" descr="https://www.emicarllc.com/wp-content/uploads/2020/08/23_Maquinaria02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4139602"/>
            <a:ext cx="2190732" cy="2146918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972073"/>
            <a:ext cx="2432771" cy="11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https://img.freepik.com/free-vector/cemet-truck-vehicle_18591-39067.jpg?size=338&amp;ext=jpg"/>
          <p:cNvPicPr>
            <a:picLocks noChangeAspect="1" noChangeArrowheads="1"/>
          </p:cNvPicPr>
          <p:nvPr/>
        </p:nvPicPr>
        <p:blipFill>
          <a:blip r:embed="rId6"/>
          <a:srcRect l="3326" t="19956" r="3547" b="23503"/>
          <a:stretch>
            <a:fillRect/>
          </a:stretch>
        </p:blipFill>
        <p:spPr bwMode="auto">
          <a:xfrm>
            <a:off x="4714876" y="4714884"/>
            <a:ext cx="235325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500034" y="285728"/>
            <a:ext cx="2071702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357950" y="642918"/>
            <a:ext cx="135732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0034" y="2428868"/>
            <a:ext cx="2071702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14810" y="2285992"/>
            <a:ext cx="2071702" cy="207170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786182" y="12858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928926" y="3214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000364" y="52863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00826" y="2285992"/>
            <a:ext cx="2071702" cy="20717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0034" y="4572008"/>
            <a:ext cx="2071702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4143372" y="4786322"/>
            <a:ext cx="1928826" cy="1771656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715140" y="4786322"/>
            <a:ext cx="1714512" cy="1771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850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1" grpId="0" animBg="1"/>
      <p:bldP spid="15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41532"/>
          <a:stretch>
            <a:fillRect/>
          </a:stretch>
        </p:blipFill>
        <p:spPr bwMode="auto">
          <a:xfrm>
            <a:off x="1714480" y="214290"/>
            <a:ext cx="5286412" cy="44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667" t="68309" r="84613" b="22335"/>
          <a:stretch>
            <a:fillRect/>
          </a:stretch>
        </p:blipFill>
        <p:spPr bwMode="auto">
          <a:xfrm>
            <a:off x="357158" y="4857760"/>
            <a:ext cx="1428760" cy="138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1EF"/>
              </a:clrFrom>
              <a:clrTo>
                <a:srgbClr val="F1F1EF">
                  <a:alpha val="0"/>
                </a:srgbClr>
              </a:clrTo>
            </a:clrChange>
          </a:blip>
          <a:srcRect l="20242" t="74825" r="59515" b="12393"/>
          <a:stretch>
            <a:fillRect/>
          </a:stretch>
        </p:blipFill>
        <p:spPr bwMode="auto">
          <a:xfrm>
            <a:off x="2000232" y="4857760"/>
            <a:ext cx="1571636" cy="141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F0EE"/>
              </a:clrFrom>
              <a:clrTo>
                <a:srgbClr val="F0F0EE">
                  <a:alpha val="0"/>
                </a:srgbClr>
              </a:clrTo>
            </a:clrChange>
          </a:blip>
          <a:srcRect l="41298" t="68434" r="43520" b="21624"/>
          <a:stretch>
            <a:fillRect/>
          </a:stretch>
        </p:blipFill>
        <p:spPr bwMode="auto">
          <a:xfrm>
            <a:off x="3500430" y="4929198"/>
            <a:ext cx="1428760" cy="13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CEA"/>
              </a:clrFrom>
              <a:clrTo>
                <a:srgbClr val="ECECEA">
                  <a:alpha val="0"/>
                </a:srgbClr>
              </a:clrTo>
            </a:clrChange>
          </a:blip>
          <a:srcRect l="84565" t="69588" r="886" b="23755"/>
          <a:stretch>
            <a:fillRect/>
          </a:stretch>
        </p:blipFill>
        <p:spPr bwMode="auto">
          <a:xfrm>
            <a:off x="7143767" y="4929198"/>
            <a:ext cx="186215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CEA"/>
              </a:clrFrom>
              <a:clrTo>
                <a:srgbClr val="ECECEA">
                  <a:alpha val="0"/>
                </a:srgbClr>
              </a:clrTo>
            </a:clrChange>
          </a:blip>
          <a:srcRect l="59949" t="78539" r="18875" b="12721"/>
          <a:stretch>
            <a:fillRect/>
          </a:stretch>
        </p:blipFill>
        <p:spPr bwMode="auto">
          <a:xfrm>
            <a:off x="5143503" y="4929198"/>
            <a:ext cx="194311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</Words>
  <Application>Microsoft Office PowerPoint</Application>
  <PresentationFormat>Экран (4:3)</PresentationFormat>
  <Paragraphs>1</Paragraphs>
  <Slides>12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70</cp:revision>
  <dcterms:created xsi:type="dcterms:W3CDTF">2021-02-16T01:37:03Z</dcterms:created>
  <dcterms:modified xsi:type="dcterms:W3CDTF">2022-03-30T13:51:42Z</dcterms:modified>
</cp:coreProperties>
</file>