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395" autoAdjust="0"/>
  </p:normalViewPr>
  <p:slideViewPr>
    <p:cSldViewPr>
      <p:cViewPr varScale="1">
        <p:scale>
          <a:sx n="86" d="100"/>
          <a:sy n="86" d="100"/>
        </p:scale>
        <p:origin x="-109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858180" cy="15001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Игры с камешками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Марблс</a:t>
            </a:r>
            <a:r>
              <a:rPr lang="ru-RU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как инновационный метод в логопедической группе</a:t>
            </a:r>
            <a:endParaRPr lang="ru-RU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286124"/>
            <a:ext cx="5072066" cy="3286148"/>
          </a:xfrm>
        </p:spPr>
        <p:txBody>
          <a:bodyPr/>
          <a:lstStyle/>
          <a:p>
            <a:r>
              <a:rPr lang="ru-RU" dirty="0" smtClean="0"/>
              <a:t>Презентацию выполнила воспитатель логопедической группы: </a:t>
            </a:r>
          </a:p>
          <a:p>
            <a:endParaRPr lang="ru-RU" dirty="0" smtClean="0"/>
          </a:p>
          <a:p>
            <a:r>
              <a:rPr lang="ru-RU" b="1" i="1" dirty="0" smtClean="0"/>
              <a:t>Спиридонова Татьяна Александровна </a:t>
            </a:r>
          </a:p>
        </p:txBody>
      </p:sp>
      <p:pic>
        <p:nvPicPr>
          <p:cNvPr id="13314" name="Picture 2" descr="Стеклянные камешки Марблс 【Marbls】 - Купить в интернет-магазине ПримХоб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876"/>
            <a:ext cx="2735745" cy="181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бассейн</a:t>
            </a:r>
            <a:endParaRPr lang="ru-RU" dirty="0"/>
          </a:p>
        </p:txBody>
      </p:sp>
      <p:pic>
        <p:nvPicPr>
          <p:cNvPr id="5" name="Содержимое 4" descr="IMG_33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82516"/>
            <a:ext cx="3000396" cy="4705559"/>
          </a:xfrm>
        </p:spPr>
      </p:pic>
      <p:pic>
        <p:nvPicPr>
          <p:cNvPr id="8" name="Содержимое 7" descr="IMG_41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Разбери по группам</a:t>
            </a:r>
            <a:endParaRPr lang="ru-RU" dirty="0"/>
          </a:p>
        </p:txBody>
      </p:sp>
      <p:pic>
        <p:nvPicPr>
          <p:cNvPr id="5" name="Содержимое 4" descr="IMG_3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_3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643338" cy="4857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по образцу</a:t>
            </a:r>
            <a:endParaRPr lang="ru-RU" dirty="0"/>
          </a:p>
        </p:txBody>
      </p:sp>
      <p:pic>
        <p:nvPicPr>
          <p:cNvPr id="11" name="Содержимое 10" descr="IMG_4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4357718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Крестики-нолики</a:t>
            </a:r>
            <a:endParaRPr lang="ru-RU" dirty="0"/>
          </a:p>
        </p:txBody>
      </p:sp>
      <p:pic>
        <p:nvPicPr>
          <p:cNvPr id="6" name="Содержимое 5" descr="IMG_3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3498056" cy="4664075"/>
          </a:xfrm>
        </p:spPr>
      </p:pic>
      <p:pic>
        <p:nvPicPr>
          <p:cNvPr id="8" name="Содержимое 7" descr="IMG_3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3" y="2285992"/>
            <a:ext cx="3810027" cy="28575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узор или ряд</a:t>
            </a:r>
            <a:endParaRPr lang="ru-RU" dirty="0"/>
          </a:p>
        </p:txBody>
      </p:sp>
      <p:pic>
        <p:nvPicPr>
          <p:cNvPr id="5" name="Содержимое 4" descr="IMG_3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_3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ДЕЯТЕЛЬНОСТЬ</a:t>
            </a:r>
            <a:endParaRPr lang="ru-RU" dirty="0"/>
          </a:p>
        </p:txBody>
      </p:sp>
      <p:pic>
        <p:nvPicPr>
          <p:cNvPr id="5" name="Содержимое 4" descr="IMG_3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3600450" cy="4800600"/>
          </a:xfrm>
        </p:spPr>
      </p:pic>
      <p:pic>
        <p:nvPicPr>
          <p:cNvPr id="6" name="Содержимое 5" descr="IMG_330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571900" cy="47614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36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498056" cy="4664075"/>
          </a:xfrm>
        </p:spPr>
      </p:pic>
      <p:pic>
        <p:nvPicPr>
          <p:cNvPr id="7" name="Содержимое 6" descr="IMG_36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571480"/>
            <a:ext cx="3498056" cy="4664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" name="Содержимое 7" descr="IMG_32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7" name="Содержимое 6" descr="IMG_34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4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3498056" cy="4664075"/>
          </a:xfrm>
        </p:spPr>
      </p:pic>
      <p:pic>
        <p:nvPicPr>
          <p:cNvPr id="12" name="Содержимое 11" descr="IMG_41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283742" cy="43783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ru-RU" b="0" dirty="0" smtClean="0"/>
              <a:t>Польза:</a:t>
            </a:r>
            <a:endParaRPr lang="ru-RU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14348" y="5286388"/>
            <a:ext cx="3000396" cy="1243358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игра,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творчество,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изучение математики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143504" y="5286388"/>
            <a:ext cx="3000396" cy="12144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восприятия,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мелкая моторика,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логическое мышление</a:t>
            </a:r>
            <a:endParaRPr lang="ru-RU" dirty="0"/>
          </a:p>
        </p:txBody>
      </p:sp>
      <p:pic>
        <p:nvPicPr>
          <p:cNvPr id="5" name="Содержимое 4" descr="IMG_36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09" y="1285860"/>
            <a:ext cx="3362159" cy="3786214"/>
          </a:xfrm>
        </p:spPr>
      </p:pic>
      <p:pic>
        <p:nvPicPr>
          <p:cNvPr id="6" name="Содержимое 5" descr="IMG_33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928670"/>
            <a:ext cx="3086100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Арт-терапия</a:t>
            </a:r>
            <a:endParaRPr lang="ru-RU" dirty="0"/>
          </a:p>
        </p:txBody>
      </p:sp>
      <p:pic>
        <p:nvPicPr>
          <p:cNvPr id="5" name="Содержимое 4" descr="IMG_36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_3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714884"/>
            <a:ext cx="6357982" cy="17859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Цель: р</a:t>
            </a:r>
            <a:r>
              <a:rPr lang="ru-RU" sz="2800" dirty="0" smtClean="0"/>
              <a:t>азвитие </a:t>
            </a:r>
            <a:r>
              <a:rPr lang="ru-RU" sz="2800" dirty="0" smtClean="0"/>
              <a:t>мелкой моторики рук в сочетании с речевыми задачами</a:t>
            </a:r>
            <a:endParaRPr lang="ru-RU" sz="2800" dirty="0"/>
          </a:p>
        </p:txBody>
      </p:sp>
      <p:pic>
        <p:nvPicPr>
          <p:cNvPr id="5" name="Содержимое 4" descr="IMG_3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3000396" cy="4000528"/>
          </a:xfrm>
        </p:spPr>
      </p:pic>
      <p:pic>
        <p:nvPicPr>
          <p:cNvPr id="6" name="Содержимое 5" descr="IMG_365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57818" y="476229"/>
            <a:ext cx="3000396" cy="40005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428736"/>
            <a:ext cx="4286280" cy="507209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правильный охват кисти, а также сложные координированные движения рук;</a:t>
            </a:r>
          </a:p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память, внимание и логическое мышление детей;</a:t>
            </a:r>
          </a:p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ориентировку на листе бумаги;</a:t>
            </a:r>
          </a:p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обогащать словарный запас;</a:t>
            </a:r>
          </a:p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дисграфии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фантазии и творческого мышления у детей;</a:t>
            </a:r>
          </a:p>
          <a:p>
            <a:pPr lvl="0" fontAlgn="base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навыков звукового анализа и синтеза;</a:t>
            </a:r>
          </a:p>
          <a:p>
            <a:pPr lvl="0" fontAlgn="base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грамматического строя речи;</a:t>
            </a:r>
          </a:p>
          <a:p>
            <a:pPr lvl="0" fontAlgn="base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автоматизации поставленных звуков у детей.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7" name="Содержимое 6" descr="IMG_33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пустой шаблон</a:t>
            </a:r>
            <a:endParaRPr lang="ru-RU" dirty="0"/>
          </a:p>
        </p:txBody>
      </p:sp>
      <p:pic>
        <p:nvPicPr>
          <p:cNvPr id="8" name="Содержимое 7" descr="IMG_32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3" name="Содержимое 12" descr="IMG_32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pic>
        <p:nvPicPr>
          <p:cNvPr id="5" name="Содержимое 4" descr="IMG_97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IMG_97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pic>
        <p:nvPicPr>
          <p:cNvPr id="7" name="Содержимое 6" descr="IMG_3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0" name="Содержимое 9" descr="IMG_3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134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Игры с камешками Марблс как инновационный метод в логопедической группе</vt:lpstr>
      <vt:lpstr>Слайд 2</vt:lpstr>
      <vt:lpstr>Польза:</vt:lpstr>
      <vt:lpstr>Арт-терапия</vt:lpstr>
      <vt:lpstr>Цель: развитие мелкой моторики рук в сочетании с речевыми задачами</vt:lpstr>
      <vt:lpstr>Задачи:</vt:lpstr>
      <vt:lpstr>Заполни пустой шаблон</vt:lpstr>
      <vt:lpstr>Лабиринт</vt:lpstr>
      <vt:lpstr>Математический диктант</vt:lpstr>
      <vt:lpstr>Сухой бассейн</vt:lpstr>
      <vt:lpstr>Разбери по группам</vt:lpstr>
      <vt:lpstr>Собери по образцу</vt:lpstr>
      <vt:lpstr>Крестики-нолики</vt:lpstr>
      <vt:lpstr>Продолжи узор или ряд</vt:lpstr>
      <vt:lpstr>ТВОРЧЕСКАЯ ДЕЯТЕЛЬНОСТЬ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</cp:revision>
  <dcterms:created xsi:type="dcterms:W3CDTF">2023-10-12T11:51:38Z</dcterms:created>
  <dcterms:modified xsi:type="dcterms:W3CDTF">2024-03-14T11:57:22Z</dcterms:modified>
</cp:coreProperties>
</file>