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1" r:id="rId6"/>
    <p:sldId id="262" r:id="rId7"/>
    <p:sldId id="264" r:id="rId8"/>
    <p:sldId id="266" r:id="rId9"/>
    <p:sldId id="265" r:id="rId10"/>
    <p:sldId id="267" r:id="rId11"/>
    <p:sldId id="268" r:id="rId12"/>
    <p:sldId id="26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484F-42F5-445E-8016-DFEE7254315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amki-kartinki.ru/_ph/4/2/561684566.jpg?1510866503" TargetMode="External"/><Relationship Id="rId7" Type="http://schemas.openxmlformats.org/officeDocument/2006/relationships/hyperlink" Target="https://static8.depositphotos.com/1007647/856/v/950/depositphotos_8568565-stock-illustration-carnival-background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helny-puppet.ru/images/petrushka.jpg" TargetMode="External"/><Relationship Id="rId5" Type="http://schemas.openxmlformats.org/officeDocument/2006/relationships/hyperlink" Target="https://cdn.pixabay.com/photo/2012/04/24/21/37/masks-40963_960_720.png" TargetMode="External"/><Relationship Id="rId4" Type="http://schemas.openxmlformats.org/officeDocument/2006/relationships/hyperlink" Target="http://pedsovet.su/_ld/266/2092113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4.jpeg"/><Relationship Id="rId5" Type="http://schemas.openxmlformats.org/officeDocument/2006/relationships/image" Target="../media/image21.jpeg"/><Relationship Id="rId10" Type="http://schemas.openxmlformats.org/officeDocument/2006/relationships/image" Target="../media/image3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.jpeg"/><Relationship Id="rId5" Type="http://schemas.openxmlformats.org/officeDocument/2006/relationships/image" Target="../media/image5.png"/><Relationship Id="rId10" Type="http://schemas.openxmlformats.org/officeDocument/2006/relationships/image" Target="../media/image4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15468" cy="6858000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рамки для фотошопа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07504" y="-214338"/>
            <a:ext cx="10001288" cy="728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57966" y="3332387"/>
            <a:ext cx="831137" cy="2571768"/>
          </a:xfrm>
          <a:prstGeom prst="rect">
            <a:avLst/>
          </a:prstGeom>
          <a:noFill/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7444840" y="5392645"/>
            <a:ext cx="928694" cy="1118908"/>
          </a:xfrm>
          <a:prstGeom prst="rect">
            <a:avLst/>
          </a:prstGeom>
          <a:noFill/>
        </p:spPr>
      </p:pic>
      <p:pic>
        <p:nvPicPr>
          <p:cNvPr id="14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57290" y="188640"/>
            <a:ext cx="1714512" cy="12573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2000240"/>
            <a:ext cx="6500858" cy="235745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900" cap="all" dirty="0" smtClean="0"/>
              <a:t>Театральная деятельность, как средство формирования творческих способностей </a:t>
            </a:r>
          </a:p>
          <a:p>
            <a:pPr algn="ctr"/>
            <a:r>
              <a:rPr lang="ru-RU" sz="900" cap="all" dirty="0" smtClean="0"/>
              <a:t>учащихся начальных классов в условиях современной школы</a:t>
            </a:r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4857760"/>
            <a:ext cx="5029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Автор: Базулина Ирина Борисовна </a:t>
            </a:r>
          </a:p>
          <a:p>
            <a:pPr algn="ctr"/>
            <a:r>
              <a:rPr lang="ru-RU" sz="1400" b="1" dirty="0" smtClean="0"/>
              <a:t>МБОУ СШ № 10</a:t>
            </a:r>
          </a:p>
          <a:p>
            <a:pPr algn="ctr"/>
            <a:r>
              <a:rPr lang="ru-RU" sz="1400" b="1" dirty="0" smtClean="0"/>
              <a:t>г. Ульяновск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8123807" y="476548"/>
            <a:ext cx="831137" cy="2571768"/>
          </a:xfrm>
          <a:prstGeom prst="rect">
            <a:avLst/>
          </a:prstGeom>
          <a:noFill/>
        </p:spPr>
      </p:pic>
      <p:pic>
        <p:nvPicPr>
          <p:cNvPr id="10" name="Рисунок 9" descr="20210915_133755 — копи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723810" y="1205488"/>
            <a:ext cx="3929058" cy="2946794"/>
          </a:xfrm>
          <a:prstGeom prst="rect">
            <a:avLst/>
          </a:prstGeom>
        </p:spPr>
      </p:pic>
      <p:pic>
        <p:nvPicPr>
          <p:cNvPr id="9" name="Рисунок 8" descr="0-02-05-c2ad8de4441b4c3043c5833cfc59785a56777e26d511fbd0b18df9c14994f36a_da62f79c47ebfe1f — копия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714356"/>
            <a:ext cx="2732486" cy="3643314"/>
          </a:xfrm>
          <a:prstGeom prst="rect">
            <a:avLst/>
          </a:prstGeom>
        </p:spPr>
      </p:pic>
      <p:pic>
        <p:nvPicPr>
          <p:cNvPr id="8" name="Рисунок 7" descr="изображение_viber_2023-05-23_21-06-34-38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3643314"/>
            <a:ext cx="4000528" cy="3000396"/>
          </a:xfrm>
          <a:prstGeom prst="rect">
            <a:avLst/>
          </a:prstGeom>
        </p:spPr>
      </p:pic>
      <p:pic>
        <p:nvPicPr>
          <p:cNvPr id="3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428604"/>
            <a:ext cx="1714512" cy="1257309"/>
          </a:xfrm>
          <a:prstGeom prst="rect">
            <a:avLst/>
          </a:prstGeom>
          <a:noFill/>
        </p:spPr>
      </p:pic>
      <p:pic>
        <p:nvPicPr>
          <p:cNvPr id="11" name="Рисунок 10" descr="изображение_viber_2023-05-23_21-06-34-55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3643314"/>
            <a:ext cx="4071934" cy="3053951"/>
          </a:xfrm>
          <a:prstGeom prst="rect">
            <a:avLst/>
          </a:prstGeom>
        </p:spPr>
      </p:pic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7286644" y="2500306"/>
            <a:ext cx="928694" cy="111890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29058" y="285728"/>
            <a:ext cx="3636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Работа с ЦДТ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pic>
        <p:nvPicPr>
          <p:cNvPr id="5" name="Рисунок 4" descr="v_ePXOPF_r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0"/>
            <a:ext cx="4786314" cy="3102725"/>
          </a:xfrm>
          <a:prstGeom prst="rect">
            <a:avLst/>
          </a:prstGeom>
        </p:spPr>
      </p:pic>
      <p:pic>
        <p:nvPicPr>
          <p:cNvPr id="8" name="Рисунок 7" descr="изображение_viber_2023-05-23_20-49-58-666 — коп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3316251"/>
            <a:ext cx="5323657" cy="3541749"/>
          </a:xfrm>
          <a:prstGeom prst="rect">
            <a:avLst/>
          </a:prstGeom>
        </p:spPr>
      </p:pic>
      <p:pic>
        <p:nvPicPr>
          <p:cNvPr id="6" name="Рисунок 5" descr="20211115_1325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428736"/>
            <a:ext cx="4786314" cy="358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7072330" y="5500702"/>
            <a:ext cx="928694" cy="111890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643042" y="1500174"/>
            <a:ext cx="6715172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AaWqAtKlbI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3286124"/>
            <a:ext cx="3786182" cy="276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28860" y="38576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источник шаблона: </a:t>
            </a:r>
          </a:p>
          <a:p>
            <a:pPr algn="ctr"/>
            <a:endParaRPr lang="ru-RU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Салагаева Любовь Михайловна</a:t>
            </a:r>
          </a:p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ГБОУ № 613</a:t>
            </a:r>
          </a:p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г. Санкт-Петербург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571480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Информационные источники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3572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hlinkClick r:id="rId3"/>
              </a:rPr>
              <a:t> </a:t>
            </a:r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hlinkClick r:id="rId3"/>
              </a:rPr>
              <a:t>Рамка 1.</a:t>
            </a:r>
            <a:endParaRPr lang="ru-RU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hlinkClick r:id="rId4"/>
              </a:rPr>
              <a:t>Рамка 2.</a:t>
            </a:r>
            <a:endParaRPr lang="ru-RU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hlinkClick r:id="rId5"/>
              </a:rPr>
              <a:t>Маски.</a:t>
            </a:r>
            <a:endParaRPr lang="ru-RU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hlinkClick r:id="rId6"/>
              </a:rPr>
              <a:t>Петрушка.</a:t>
            </a:r>
            <a:endParaRPr lang="ru-RU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hlinkClick r:id="rId7"/>
              </a:rPr>
              <a:t>Шары.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68" y="0"/>
            <a:ext cx="9215468" cy="6858000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7" name="Рисунок 6" descr="AaWqAtKlb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22636"/>
            <a:ext cx="2786050" cy="203536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00232" y="571480"/>
            <a:ext cx="6715172" cy="150019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Одной из острейших  проблем в условиях современного  , является развитие творческих способностей у детей и подростков. В значительной степени это касается детей младшего школьного возраста. </a:t>
            </a:r>
            <a:endParaRPr lang="ru-RU" sz="2400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071538" y="2285992"/>
            <a:ext cx="7429552" cy="335758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Именно через театральную деятельность развивается артистизм любого человека.;</a:t>
            </a:r>
          </a:p>
          <a:p>
            <a:r>
              <a:rPr lang="ru-RU" sz="2400" dirty="0" smtClean="0"/>
              <a:t>Ребёнок, существо эмоционально податливое и готовое с удовольствием окунуться в интереснейший процесс реализации фантазии;</a:t>
            </a:r>
          </a:p>
          <a:p>
            <a:r>
              <a:rPr lang="ru-RU" sz="2400" dirty="0" smtClean="0"/>
              <a:t>На базе МБОУ СШ № 10 был разработан авторский  проект «Театральная деятельность как средство формирования творческих способностей учащихся начальных классов в условиях современной школы»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7143768" y="5572140"/>
            <a:ext cx="928694" cy="1118908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11"/>
            <a:ext cx="831137" cy="2571768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Роль учителя</a:t>
            </a:r>
            <a:endParaRPr lang="ru-RU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57224" y="1428736"/>
            <a:ext cx="3714776" cy="2828931"/>
          </a:xfrm>
        </p:spPr>
        <p:txBody>
          <a:bodyPr/>
          <a:lstStyle/>
          <a:p>
            <a:r>
              <a:rPr lang="ru-RU" sz="2400" b="1" i="1" dirty="0" smtClean="0"/>
              <a:t>Понимает и любит то, что он делает</a:t>
            </a:r>
          </a:p>
          <a:p>
            <a:r>
              <a:rPr lang="ru-RU" sz="2400" b="1" i="1" dirty="0" smtClean="0"/>
              <a:t>Знает что и как это делать </a:t>
            </a:r>
          </a:p>
          <a:p>
            <a:r>
              <a:rPr lang="ru-RU" sz="2400" b="1" i="1" dirty="0" smtClean="0"/>
              <a:t>Вовлекает в эту деятельность детей и родителей</a:t>
            </a:r>
          </a:p>
          <a:p>
            <a:endParaRPr lang="ru-RU" dirty="0"/>
          </a:p>
        </p:txBody>
      </p:sp>
      <p:pic>
        <p:nvPicPr>
          <p:cNvPr id="13" name="Рисунок 12" descr="IMG_20230105_124454 — копия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688" y="285728"/>
            <a:ext cx="2500312" cy="3333750"/>
          </a:xfrm>
          <a:prstGeom prst="rect">
            <a:avLst/>
          </a:prstGeom>
        </p:spPr>
      </p:pic>
      <p:pic>
        <p:nvPicPr>
          <p:cNvPr id="14" name="Рисунок 13" descr="IqDJxobUdB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2786058"/>
            <a:ext cx="3929058" cy="2946794"/>
          </a:xfrm>
          <a:prstGeom prst="rect">
            <a:avLst/>
          </a:prstGeom>
        </p:spPr>
      </p:pic>
      <p:pic>
        <p:nvPicPr>
          <p:cNvPr id="15" name="Рисунок 14" descr="tbZE8YRz5a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4286256"/>
            <a:ext cx="3428992" cy="2571744"/>
          </a:xfrm>
          <a:prstGeom prst="rect">
            <a:avLst/>
          </a:prstGeom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7215206" y="5500702"/>
            <a:ext cx="928694" cy="1118908"/>
          </a:xfrm>
          <a:prstGeom prst="rect">
            <a:avLst/>
          </a:prstGeom>
          <a:noFill/>
        </p:spPr>
      </p:pic>
      <p:pic>
        <p:nvPicPr>
          <p:cNvPr id="12" name="Рисунок 11" descr="AaWqAtKlbI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083583"/>
            <a:ext cx="2428860" cy="1774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b="1" dirty="0" smtClean="0"/>
              <a:t>Посещаем театры города </a:t>
            </a:r>
            <a:endParaRPr lang="ru-RU" b="1" dirty="0"/>
          </a:p>
        </p:txBody>
      </p:sp>
      <p:pic>
        <p:nvPicPr>
          <p:cNvPr id="11" name="Рисунок 10" descr="1-ribka-M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214422"/>
            <a:ext cx="3429024" cy="2286016"/>
          </a:xfrm>
          <a:prstGeom prst="rect">
            <a:avLst/>
          </a:prstGeom>
        </p:spPr>
      </p:pic>
      <p:pic>
        <p:nvPicPr>
          <p:cNvPr id="12" name="Рисунок 11" descr="6e8179ffd84d95e51a86646c1bd6c7e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643314"/>
            <a:ext cx="3500462" cy="2335388"/>
          </a:xfrm>
          <a:prstGeom prst="rect">
            <a:avLst/>
          </a:prstGeom>
        </p:spPr>
      </p:pic>
      <p:pic>
        <p:nvPicPr>
          <p:cNvPr id="13" name="Рисунок 12" descr="628536043906a0c0c69b2886845b391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1214422"/>
            <a:ext cx="3802023" cy="2352385"/>
          </a:xfrm>
          <a:prstGeom prst="rect">
            <a:avLst/>
          </a:prstGeom>
        </p:spPr>
      </p:pic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7429520" y="5500702"/>
            <a:ext cx="928694" cy="1118908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500042"/>
            <a:ext cx="1714512" cy="1257309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8123806" y="3691258"/>
            <a:ext cx="831137" cy="2571768"/>
          </a:xfrm>
          <a:prstGeom prst="rect">
            <a:avLst/>
          </a:prstGeom>
          <a:noFill/>
        </p:spPr>
      </p:pic>
      <p:pic>
        <p:nvPicPr>
          <p:cNvPr id="14" name="Рисунок 13" descr="AaWqAtKlbI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292317"/>
            <a:ext cx="2143140" cy="1565683"/>
          </a:xfrm>
          <a:prstGeom prst="rect">
            <a:avLst/>
          </a:prstGeom>
        </p:spPr>
      </p:pic>
      <p:pic>
        <p:nvPicPr>
          <p:cNvPr id="10" name="Содержимое 9" descr="4uELUBlBf8I.jp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1500166" y="3571876"/>
            <a:ext cx="3286148" cy="24660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2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Выбор репертуара</a:t>
            </a:r>
            <a:endParaRPr lang="ru-RU" b="1" dirty="0"/>
          </a:p>
        </p:txBody>
      </p:sp>
      <p:pic>
        <p:nvPicPr>
          <p:cNvPr id="9" name="Содержимое 8" descr="slide_3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0495473">
            <a:off x="282968" y="2637339"/>
            <a:ext cx="3048021" cy="2286016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1357290" y="1714501"/>
            <a:ext cx="6572296" cy="8572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i="1" dirty="0" smtClean="0"/>
              <a:t>Знакосство и выбор произведения для инсценировки</a:t>
            </a:r>
            <a:endParaRPr lang="ru-RU" i="1" dirty="0"/>
          </a:p>
        </p:txBody>
      </p:sp>
      <p:pic>
        <p:nvPicPr>
          <p:cNvPr id="10" name="Рисунок 9" descr="448673-po-russkim-skazkam-dlya-detey-4-5-let-narodnym-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2218">
            <a:off x="5860933" y="2852251"/>
            <a:ext cx="3100738" cy="2258370"/>
          </a:xfrm>
          <a:prstGeom prst="rect">
            <a:avLst/>
          </a:prstGeom>
        </p:spPr>
      </p:pic>
      <p:pic>
        <p:nvPicPr>
          <p:cNvPr id="12" name="Рисунок 11" descr="1674152290_papik-pro-p-oblozhka-skazki-risunok-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3214686"/>
            <a:ext cx="2384393" cy="307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285728"/>
            <a:ext cx="1714512" cy="125730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Подготовка к спектаклю</a:t>
            </a:r>
            <a:endParaRPr lang="ru-RU" b="1" dirty="0"/>
          </a:p>
        </p:txBody>
      </p:sp>
      <p:pic>
        <p:nvPicPr>
          <p:cNvPr id="8" name="Содержимое 7" descr="CJS4YfyTRlM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14678" y="1285860"/>
            <a:ext cx="2857520" cy="2143140"/>
          </a:xfrm>
        </p:spPr>
      </p:pic>
      <p:pic>
        <p:nvPicPr>
          <p:cNvPr id="9" name="Рисунок 8" descr="L7a_P9J-66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786190"/>
            <a:ext cx="3682994" cy="2357436"/>
          </a:xfrm>
          <a:prstGeom prst="rect">
            <a:avLst/>
          </a:prstGeom>
        </p:spPr>
      </p:pic>
      <p:pic>
        <p:nvPicPr>
          <p:cNvPr id="10" name="Рисунок 9" descr="IMG_20240220_1214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1357298"/>
            <a:ext cx="2786082" cy="2089562"/>
          </a:xfrm>
          <a:prstGeom prst="rect">
            <a:avLst/>
          </a:prstGeom>
        </p:spPr>
      </p:pic>
      <p:pic>
        <p:nvPicPr>
          <p:cNvPr id="11" name="Рисунок 10" descr="0-02-05-dfef2f7f462403b5e6b1975c6070b2a92fa0b33810f2af4670d9179599e90adc_e5cad078d9a5b4d9 — коп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62368" y="3786190"/>
            <a:ext cx="3167085" cy="2375314"/>
          </a:xfrm>
          <a:prstGeom prst="rect">
            <a:avLst/>
          </a:prstGeom>
        </p:spPr>
      </p:pic>
      <p:pic>
        <p:nvPicPr>
          <p:cNvPr id="12" name="Рисунок 11" descr="IMG_20240220_1214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1357298"/>
            <a:ext cx="2666987" cy="2000240"/>
          </a:xfrm>
          <a:prstGeom prst="rect">
            <a:avLst/>
          </a:prstGeom>
        </p:spPr>
      </p:pic>
      <p:pic>
        <p:nvPicPr>
          <p:cNvPr id="13" name="Рисунок 12" descr="vLg68MIuHG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72330" y="3786190"/>
            <a:ext cx="1785950" cy="2381266"/>
          </a:xfrm>
          <a:prstGeom prst="rect">
            <a:avLst/>
          </a:prstGeom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8332957" y="1262367"/>
            <a:ext cx="831137" cy="2571768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7572396" y="5429264"/>
            <a:ext cx="928694" cy="1118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15" name="Рисунок 14" descr="teatr-kartinka-23-sc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000240"/>
            <a:ext cx="4293598" cy="3221875"/>
          </a:xfrm>
          <a:prstGeom prst="rect">
            <a:avLst/>
          </a:prstGeom>
        </p:spPr>
      </p:pic>
      <p:pic>
        <p:nvPicPr>
          <p:cNvPr id="10" name="Рисунок 9" descr="0-02-05-3ac3f92ad71f393ff42ba0bb9d349611e765f433eb19b97d69cfe7bbf37fc034_d80f0acb7485d5c0 — копи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64108">
            <a:off x="882199" y="888909"/>
            <a:ext cx="3500462" cy="2625347"/>
          </a:xfrm>
          <a:prstGeom prst="rect">
            <a:avLst/>
          </a:prstGeom>
        </p:spPr>
      </p:pic>
      <p:pic>
        <p:nvPicPr>
          <p:cNvPr id="3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428604"/>
            <a:ext cx="1714512" cy="1257309"/>
          </a:xfrm>
          <a:prstGeom prst="rect">
            <a:avLst/>
          </a:prstGeom>
          <a:noFill/>
        </p:spPr>
      </p:pic>
      <p:pic>
        <p:nvPicPr>
          <p:cNvPr id="14" name="Рисунок 13" descr="IMG_20211130_130033 — копия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94410">
            <a:off x="1346338" y="3452083"/>
            <a:ext cx="2214578" cy="2952771"/>
          </a:xfrm>
          <a:prstGeom prst="rect">
            <a:avLst/>
          </a:prstGeom>
        </p:spPr>
      </p:pic>
      <p:pic>
        <p:nvPicPr>
          <p:cNvPr id="9" name="Содержимое 8" descr="0-02-05-7a94d24c836ee7e3132c9934fb945ead4cac52af0fe81e0bd8141f59f7c04dee_ccb96495ca595b2b.jpg"/>
          <p:cNvPicPr>
            <a:picLocks noGrp="1" noChangeAspect="1"/>
          </p:cNvPicPr>
          <p:nvPr>
            <p:ph idx="4294967295"/>
          </p:nvPr>
        </p:nvPicPr>
        <p:blipFill>
          <a:blip r:embed="rId7" cstate="print"/>
          <a:stretch>
            <a:fillRect/>
          </a:stretch>
        </p:blipFill>
        <p:spPr>
          <a:xfrm rot="1008749">
            <a:off x="5560137" y="761361"/>
            <a:ext cx="3143250" cy="2357438"/>
          </a:xfrm>
        </p:spPr>
      </p:pic>
      <p:pic>
        <p:nvPicPr>
          <p:cNvPr id="13" name="Рисунок 12" descr="aM6X_b8p1m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834182">
            <a:off x="6047707" y="3158926"/>
            <a:ext cx="2285998" cy="3047997"/>
          </a:xfrm>
          <a:prstGeom prst="rect">
            <a:avLst/>
          </a:prstGeom>
        </p:spPr>
      </p:pic>
      <p:pic>
        <p:nvPicPr>
          <p:cNvPr id="20" name="Рисунок 19" descr="aa1bBSIzw5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3174" y="1928802"/>
            <a:ext cx="5286380" cy="3964785"/>
          </a:xfrm>
          <a:prstGeom prst="rect">
            <a:avLst/>
          </a:prstGeom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4214810" y="5286388"/>
            <a:ext cx="928694" cy="1118908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5189686" y="3905572"/>
            <a:ext cx="831137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428604"/>
            <a:ext cx="1714512" cy="1257309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7358082" y="5500702"/>
            <a:ext cx="928694" cy="1118908"/>
          </a:xfrm>
          <a:prstGeom prst="rect">
            <a:avLst/>
          </a:prstGeom>
          <a:noFill/>
        </p:spPr>
      </p:pic>
      <p:pic>
        <p:nvPicPr>
          <p:cNvPr id="12" name="Рисунок 11" descr="aCdc09RgkA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802" y="1000108"/>
            <a:ext cx="5417198" cy="36629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5984" y="214290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Наши выступления</a:t>
            </a:r>
            <a:endParaRPr lang="ru-RU" sz="4400" dirty="0"/>
          </a:p>
        </p:txBody>
      </p:sp>
      <p:pic>
        <p:nvPicPr>
          <p:cNvPr id="7" name="Рисунок 6" descr="Screenshot_20240220_173029_com.huawei.himovie.oversea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786190"/>
            <a:ext cx="5715040" cy="2857520"/>
          </a:xfrm>
          <a:prstGeom prst="rect">
            <a:avLst/>
          </a:prstGeom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8123806" y="3762697"/>
            <a:ext cx="831137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500042"/>
            <a:ext cx="1714512" cy="1257309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7429520" y="5500702"/>
            <a:ext cx="928694" cy="1118908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8123807" y="3905573"/>
            <a:ext cx="831137" cy="2571768"/>
          </a:xfrm>
          <a:prstGeom prst="rect">
            <a:avLst/>
          </a:prstGeom>
          <a:noFill/>
        </p:spPr>
      </p:pic>
      <p:pic>
        <p:nvPicPr>
          <p:cNvPr id="6" name="Рисунок 5" descr="Screenshot_20240220_172843_com.huawei.himovie.oversea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1214422"/>
            <a:ext cx="3337161" cy="2714644"/>
          </a:xfrm>
          <a:prstGeom prst="rect">
            <a:avLst/>
          </a:prstGeom>
        </p:spPr>
      </p:pic>
      <p:pic>
        <p:nvPicPr>
          <p:cNvPr id="8" name="Рисунок 7" descr="Screenshot_20240220_172558_com.huawei.himovie.oversea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28" y="3500438"/>
            <a:ext cx="2433637" cy="2928692"/>
          </a:xfrm>
          <a:prstGeom prst="rect">
            <a:avLst/>
          </a:prstGeom>
        </p:spPr>
      </p:pic>
      <p:pic>
        <p:nvPicPr>
          <p:cNvPr id="9" name="Рисунок 8" descr="IMG_20211130_1300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3108" y="928670"/>
            <a:ext cx="2285998" cy="2905121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100013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Наши выступления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Screenshot_20240220_173216_com.huawei.himovie.oversea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738" y="3500438"/>
            <a:ext cx="3909262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183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Одной из острейших  проблем в условиях современного  , является развитие творческих способностей у детей и подростков. В значительной степени это касается детей младшего школьного возраста. </vt:lpstr>
      <vt:lpstr>Роль учителя</vt:lpstr>
      <vt:lpstr>        Посещаем театры города </vt:lpstr>
      <vt:lpstr>Выбор репертуара</vt:lpstr>
      <vt:lpstr>        Подготовка к спектаклю</vt:lpstr>
      <vt:lpstr>Слайд 7</vt:lpstr>
      <vt:lpstr>Слайд 8</vt:lpstr>
      <vt:lpstr>Наши выступления</vt:lpstr>
      <vt:lpstr>Слайд 10</vt:lpstr>
      <vt:lpstr>Слайд 11</vt:lpstr>
      <vt:lpstr>СПАСИБО ЗА ВНИМАНИЕ !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ирина</cp:lastModifiedBy>
  <cp:revision>43</cp:revision>
  <dcterms:created xsi:type="dcterms:W3CDTF">2017-11-25T21:14:09Z</dcterms:created>
  <dcterms:modified xsi:type="dcterms:W3CDTF">2024-02-20T20:49:20Z</dcterms:modified>
</cp:coreProperties>
</file>