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56" r:id="rId3"/>
    <p:sldId id="272" r:id="rId4"/>
    <p:sldId id="293" r:id="rId5"/>
    <p:sldId id="287" r:id="rId6"/>
    <p:sldId id="283" r:id="rId7"/>
    <p:sldId id="282" r:id="rId8"/>
    <p:sldId id="289" r:id="rId9"/>
    <p:sldId id="295" r:id="rId10"/>
    <p:sldId id="292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3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102" y="714"/>
      </p:cViewPr>
      <p:guideLst>
        <p:guide orient="horz" pos="343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BEE64-40B2-4C56-AF3C-BD1D3F73082D}" type="datetimeFigureOut">
              <a:rPr lang="ru-RU" smtClean="0"/>
              <a:t>11.02.2023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8766F-29F5-4696-9781-647549A36B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4511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BEE64-40B2-4C56-AF3C-BD1D3F73082D}" type="datetimeFigureOut">
              <a:rPr lang="ru-RU" smtClean="0"/>
              <a:t>11.02.2023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8766F-29F5-4696-9781-647549A36B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7973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BEE64-40B2-4C56-AF3C-BD1D3F73082D}" type="datetimeFigureOut">
              <a:rPr lang="ru-RU" smtClean="0"/>
              <a:t>11.02.2023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8766F-29F5-4696-9781-647549A36B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7832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BEE64-40B2-4C56-AF3C-BD1D3F73082D}" type="datetimeFigureOut">
              <a:rPr lang="ru-RU" smtClean="0"/>
              <a:t>11.02.2023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8766F-29F5-4696-9781-647549A36B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7010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BEE64-40B2-4C56-AF3C-BD1D3F73082D}" type="datetimeFigureOut">
              <a:rPr lang="ru-RU" smtClean="0"/>
              <a:t>11.02.2023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8766F-29F5-4696-9781-647549A36B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3165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BEE64-40B2-4C56-AF3C-BD1D3F73082D}" type="datetimeFigureOut">
              <a:rPr lang="ru-RU" smtClean="0"/>
              <a:t>11.02.2023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8766F-29F5-4696-9781-647549A36B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1643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BEE64-40B2-4C56-AF3C-BD1D3F73082D}" type="datetimeFigureOut">
              <a:rPr lang="ru-RU" smtClean="0"/>
              <a:t>11.02.2023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8766F-29F5-4696-9781-647549A36B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737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BEE64-40B2-4C56-AF3C-BD1D3F73082D}" type="datetimeFigureOut">
              <a:rPr lang="ru-RU" smtClean="0"/>
              <a:t>11.02.2023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8766F-29F5-4696-9781-647549A36B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7336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BEE64-40B2-4C56-AF3C-BD1D3F73082D}" type="datetimeFigureOut">
              <a:rPr lang="ru-RU" smtClean="0"/>
              <a:t>11.02.2023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8766F-29F5-4696-9781-647549A36B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4245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BEE64-40B2-4C56-AF3C-BD1D3F73082D}" type="datetimeFigureOut">
              <a:rPr lang="ru-RU" smtClean="0"/>
              <a:t>11.02.2023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8766F-29F5-4696-9781-647549A36B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785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BEE64-40B2-4C56-AF3C-BD1D3F73082D}" type="datetimeFigureOut">
              <a:rPr lang="ru-RU" smtClean="0"/>
              <a:t>11.02.2023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8766F-29F5-4696-9781-647549A36B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9597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8BEE64-40B2-4C56-AF3C-BD1D3F73082D}" type="datetimeFigureOut">
              <a:rPr lang="ru-RU" smtClean="0"/>
              <a:t>11.02.2023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78766F-29F5-4696-9781-647549A36B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3931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3075" name="Picture 2" descr="E:\Documents and Settings\Администратор\Рабочий стол\фоны\12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41564"/>
            <a:ext cx="12192000" cy="6941127"/>
          </a:xfrm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463138" y="1428750"/>
            <a:ext cx="11139053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 ь: показатель мягкости согласного, разделительный ь.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altLang="ru-RU" sz="45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4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класс </a:t>
            </a:r>
          </a:p>
          <a:p>
            <a:pPr algn="ctr"/>
            <a:r>
              <a:rPr lang="ru-RU" altLang="ru-RU" sz="3600" b="1" dirty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61663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3075" name="Picture 2" descr="E:\Documents and Settings\Администратор\Рабочий стол\фоны\12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18753" y="0"/>
            <a:ext cx="12192000" cy="6941127"/>
          </a:xfrm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463138" y="1428750"/>
            <a:ext cx="1113905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3600" b="1" dirty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033153" y="1116281"/>
            <a:ext cx="932213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Красна птица перьями,    а человек – уменьем.</a:t>
            </a:r>
            <a:endParaRPr lang="ru-RU" sz="5500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9234" y="3338599"/>
            <a:ext cx="2737341" cy="3017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538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2209800" y="2130426"/>
            <a:ext cx="7772400" cy="1470025"/>
          </a:xfrm>
        </p:spPr>
        <p:txBody>
          <a:bodyPr/>
          <a:lstStyle/>
          <a:p>
            <a:endParaRPr lang="ru-RU" altLang="ru-RU" sz="540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3251200" y="4021138"/>
            <a:ext cx="6229350" cy="162401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altLang="ru-RU">
              <a:solidFill>
                <a:srgbClr val="898989"/>
              </a:solidFill>
            </a:endParaRPr>
          </a:p>
        </p:txBody>
      </p:sp>
      <p:pic>
        <p:nvPicPr>
          <p:cNvPr id="410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618" y="171451"/>
            <a:ext cx="9429750" cy="6359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5095875" y="1643064"/>
            <a:ext cx="22875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ru-RU" altLang="ru-RU" sz="3200" dirty="0">
              <a:latin typeface="Calibri" panose="020F0502020204030204" pitchFamily="34" charset="0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4238626" y="3357564"/>
            <a:ext cx="41433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ru-RU" altLang="ru-RU" sz="3200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4351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14255" y="2650706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Дерево ожиданий </a:t>
            </a:r>
          </a:p>
        </p:txBody>
      </p:sp>
      <p:pic>
        <p:nvPicPr>
          <p:cNvPr id="1026" name="Picture 2" descr="https://otvet.imgsmail.ru/download/04e56194d0a13b784590705e9ec18875_i-32107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2918" y="-1175657"/>
            <a:ext cx="12294918" cy="7861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3511" y="103892"/>
            <a:ext cx="4892634" cy="452449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740" y="80307"/>
            <a:ext cx="5419916" cy="2517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077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altLang="ru-RU" dirty="0"/>
              <a:t>   </a:t>
            </a:r>
          </a:p>
        </p:txBody>
      </p:sp>
      <p:pic>
        <p:nvPicPr>
          <p:cNvPr id="3075" name="Picture 2" descr="E:\Documents and Settings\Администратор\Рабочий стол\фоны\12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968"/>
            <a:ext cx="12192000" cy="6941127"/>
          </a:xfrm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463138" y="1428750"/>
            <a:ext cx="1113905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3600" b="1" dirty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89808" y="1116281"/>
            <a:ext cx="10905505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группа: ч..</a:t>
            </a:r>
            <a:r>
              <a:rPr lang="ru-RU" sz="4000" b="1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шка</a:t>
            </a:r>
            <a:r>
              <a:rPr lang="ru-RU" sz="40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щ..</a:t>
            </a:r>
            <a:r>
              <a:rPr lang="ru-RU" sz="4000" b="1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вель</a:t>
            </a:r>
            <a:r>
              <a:rPr lang="ru-RU" sz="40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000" b="1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здоров..е</a:t>
            </a:r>
            <a:r>
              <a:rPr lang="ru-RU" sz="40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000" b="1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прощ</a:t>
            </a:r>
            <a:r>
              <a:rPr lang="ru-RU" sz="40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..й,  </a:t>
            </a:r>
            <a:r>
              <a:rPr lang="ru-RU" sz="4000" b="1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ч..й</a:t>
            </a:r>
            <a:endParaRPr lang="ru-RU" sz="4000" b="1" i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000" b="1" i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группа: ж..</a:t>
            </a:r>
            <a:r>
              <a:rPr lang="ru-RU" sz="40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раф</a:t>
            </a:r>
            <a:r>
              <a:rPr lang="ru-RU" sz="40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0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ш..на</a:t>
            </a:r>
            <a:r>
              <a:rPr lang="ru-RU" sz="40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0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дерев..я</a:t>
            </a:r>
            <a:r>
              <a:rPr lang="ru-RU" sz="40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ж..</a:t>
            </a:r>
            <a:r>
              <a:rPr lang="ru-RU" sz="40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знь</a:t>
            </a:r>
            <a:r>
              <a:rPr lang="ru-RU" sz="40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0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маш..на</a:t>
            </a:r>
            <a:endParaRPr lang="ru-RU" sz="4000" b="1" i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000" b="1" i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группа: </a:t>
            </a:r>
            <a:r>
              <a:rPr lang="ru-RU" sz="4000" b="1" i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коч..ка</a:t>
            </a:r>
            <a:r>
              <a:rPr lang="ru-RU" sz="40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000" b="1" i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свеч..ка</a:t>
            </a:r>
            <a:r>
              <a:rPr lang="ru-RU" sz="40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000" b="1" i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</a:t>
            </a:r>
            <a:r>
              <a:rPr lang="ru-RU" sz="40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..ной, </a:t>
            </a:r>
            <a:r>
              <a:rPr lang="ru-RU" sz="4000" b="1" i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руч</a:t>
            </a:r>
            <a:r>
              <a:rPr lang="ru-RU" sz="40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..ка, </a:t>
            </a:r>
            <a:r>
              <a:rPr lang="ru-RU" sz="4000" b="1" i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в..юга</a:t>
            </a:r>
            <a:endParaRPr lang="ru-RU" sz="4000" b="1" i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2022730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3075" name="Picture 2" descr="E:\Documents and Settings\Администратор\Рабочий стол\фоны\12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41564"/>
            <a:ext cx="12192000" cy="6941127"/>
          </a:xfrm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463138" y="1428750"/>
            <a:ext cx="1113905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3600" b="1" dirty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033152" y="1116281"/>
            <a:ext cx="10320647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5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6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Огоньки, счастье, просьба, пьют, листья, пальто,   льёт, воробьи.</a:t>
            </a:r>
            <a:endParaRPr lang="ru-RU" sz="55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498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3075" name="Picture 2" descr="E:\Documents and Settings\Администратор\Рабочий стол\фоны\12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" y="0"/>
            <a:ext cx="12192000" cy="6941127"/>
          </a:xfrm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463138" y="1428750"/>
            <a:ext cx="1113905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3600" b="1" dirty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033153" y="1116281"/>
            <a:ext cx="932213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algn="ctr"/>
            <a:r>
              <a:rPr lang="ru-RU" sz="6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ru-RU" sz="5500" dirty="0">
              <a:solidFill>
                <a:srgbClr val="FF0000"/>
              </a:solidFill>
            </a:endParaRPr>
          </a:p>
        </p:txBody>
      </p:sp>
      <p:pic>
        <p:nvPicPr>
          <p:cNvPr id="6" name="Рисунок 5" descr="е ё Ь ю я и. Схема – сигнал. Согл.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4636" y="-1"/>
            <a:ext cx="12226635" cy="6941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60087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3075" name="Picture 2" descr="E:\Documents and Settings\Администратор\Рабочий стол\фоны\12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29770" y="-41564"/>
            <a:ext cx="12192000" cy="6941127"/>
          </a:xfrm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463138" y="1428750"/>
            <a:ext cx="1113905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3600" b="1" dirty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033153" y="1116281"/>
            <a:ext cx="9322130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algn="ctr"/>
            <a:r>
              <a:rPr lang="ru-RU" sz="6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55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по учебнику          </a:t>
            </a:r>
          </a:p>
          <a:p>
            <a:pPr algn="ctr"/>
            <a:r>
              <a:rPr lang="ru-RU" sz="55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Упражнение 52</a:t>
            </a:r>
            <a:endParaRPr lang="ru-RU" sz="5500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1565" y="3618281"/>
            <a:ext cx="2737341" cy="3017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927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3075" name="Picture 2" descr="E:\Documents and Settings\Администратор\Рабочий стол\фоны\12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97775" y="-83127"/>
            <a:ext cx="12192000" cy="6941127"/>
          </a:xfrm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463138" y="1428750"/>
            <a:ext cx="1113905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3600" b="1" dirty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033153" y="1116281"/>
            <a:ext cx="932213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Семя - …</a:t>
            </a:r>
            <a:r>
              <a:rPr lang="ru-RU" sz="6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r>
              <a:rPr lang="ru-RU" sz="6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5500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6800" y="365125"/>
            <a:ext cx="4296723" cy="4545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89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3075" name="Picture 2" descr="E:\Documents and Settings\Администратор\Рабочий стол\фоны\12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18753" y="0"/>
            <a:ext cx="12192000" cy="6941127"/>
          </a:xfrm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463138" y="1428750"/>
            <a:ext cx="1113905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3600" b="1" dirty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033153" y="1116281"/>
            <a:ext cx="9322130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6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Семя - сем</a:t>
            </a:r>
            <a:r>
              <a:rPr lang="ru-RU" sz="65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r>
              <a:rPr lang="ru-RU" sz="6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endParaRPr lang="ru-RU" sz="6500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3379" y="2387549"/>
            <a:ext cx="4930422" cy="410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763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498</TotalTime>
  <Words>136</Words>
  <Application>Microsoft Office PowerPoint</Application>
  <PresentationFormat>Широкоэкранный</PresentationFormat>
  <Paragraphs>28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Константин</dc:creator>
  <cp:lastModifiedBy>Asus</cp:lastModifiedBy>
  <cp:revision>47</cp:revision>
  <dcterms:created xsi:type="dcterms:W3CDTF">2017-02-11T16:45:19Z</dcterms:created>
  <dcterms:modified xsi:type="dcterms:W3CDTF">2023-02-11T16:30:45Z</dcterms:modified>
</cp:coreProperties>
</file>