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84" r:id="rId3"/>
    <p:sldId id="291" r:id="rId4"/>
    <p:sldId id="285" r:id="rId5"/>
    <p:sldId id="259" r:id="rId6"/>
    <p:sldId id="288" r:id="rId7"/>
    <p:sldId id="292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9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59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9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84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3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8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4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8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0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2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3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8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88B7-46D5-4814-A5D5-03CBEA27D22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583" y="138545"/>
            <a:ext cx="6373090" cy="5140037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МБДОУ «Детский сад №4 комбинированного вида»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Активизация речи детей  младшего дошкольного возраста посредствам технологии «</a:t>
            </a:r>
            <a:r>
              <a:rPr lang="ru-RU" sz="2800" dirty="0" err="1">
                <a:solidFill>
                  <a:schemeClr val="tx1"/>
                </a:solidFill>
              </a:rPr>
              <a:t>Бусоград</a:t>
            </a:r>
            <a:r>
              <a:rPr lang="ru-RU" sz="2800" dirty="0">
                <a:solidFill>
                  <a:schemeClr val="tx1"/>
                </a:solidFill>
              </a:rPr>
              <a:t>»</a:t>
            </a:r>
            <a:br>
              <a:rPr lang="ru-RU" sz="28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5763491"/>
            <a:ext cx="4156364" cy="95596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Подготовила: воспитатель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Сорокина Валентина Фёдоровна</a:t>
            </a:r>
          </a:p>
        </p:txBody>
      </p:sp>
    </p:spTree>
    <p:extLst>
      <p:ext uri="{BB962C8B-B14F-4D97-AF65-F5344CB8AC3E}">
        <p14:creationId xmlns:p14="http://schemas.microsoft.com/office/powerpoint/2010/main" val="37548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21F395-B7DE-4349-AE99-79C78695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3" y="331303"/>
            <a:ext cx="6347714" cy="59767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мотивации у детей в образовательной деятельности по речевому развитию, коррекция и активизация речи обучающихся;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Побуждение к творчеству проявлению фантазии и обмену полученного опыта;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Выявления талантливых , творческих детей их поддержка и поощрение.</a:t>
            </a:r>
          </a:p>
        </p:txBody>
      </p:sp>
    </p:spTree>
    <p:extLst>
      <p:ext uri="{BB962C8B-B14F-4D97-AF65-F5344CB8AC3E}">
        <p14:creationId xmlns:p14="http://schemas.microsoft.com/office/powerpoint/2010/main" val="15993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BA8CE-64F0-4C2F-87EF-53026F74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5950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Цель технологии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sz="2800" dirty="0">
                <a:solidFill>
                  <a:schemeClr val="tx1"/>
                </a:solidFill>
              </a:rPr>
              <a:t>это создание условий, способствующих развитию моторики рук у детей, точности и координации движений рук , речевых и коммуникативных навыков.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 методике М. И. Родиной 5 ступеней: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от 2 до 3 лет;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от3 до 4 лет;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от4 до 5 лет;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от 5 до 6 лет;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от 6 до 7 лет.</a:t>
            </a:r>
          </a:p>
        </p:txBody>
      </p:sp>
    </p:spTree>
    <p:extLst>
      <p:ext uri="{BB962C8B-B14F-4D97-AF65-F5344CB8AC3E}">
        <p14:creationId xmlns:p14="http://schemas.microsoft.com/office/powerpoint/2010/main" val="58302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EFDDB86-39C5-493F-BC81-8F687240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25" y="397565"/>
            <a:ext cx="6347714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Игра «Бусы и шкатулочка»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53E924-2321-4FF1-974D-AE19A1549B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5" y="2160588"/>
            <a:ext cx="2911077" cy="3881437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137116FD-D0CB-4382-B1C6-A5439CC52C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160588"/>
            <a:ext cx="3340445" cy="3881437"/>
          </a:xfrm>
        </p:spPr>
      </p:pic>
    </p:spTree>
    <p:extLst>
      <p:ext uri="{BB962C8B-B14F-4D97-AF65-F5344CB8AC3E}">
        <p14:creationId xmlns:p14="http://schemas.microsoft.com/office/powerpoint/2010/main" val="14786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127" y="193964"/>
            <a:ext cx="6774872" cy="90054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Игра «Улитка»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6A370D1-431E-410B-BDFF-3CF25752E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1298714"/>
            <a:ext cx="5711687" cy="4743312"/>
          </a:xfrm>
        </p:spPr>
      </p:pic>
    </p:spTree>
    <p:extLst>
      <p:ext uri="{BB962C8B-B14F-4D97-AF65-F5344CB8AC3E}">
        <p14:creationId xmlns:p14="http://schemas.microsoft.com/office/powerpoint/2010/main" val="15525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3BED88-0D0F-4B00-93E5-33DBE390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Игра «Дорожка»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439F3A6-30B3-4972-9F6E-B47B0EB58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4" y="1444487"/>
            <a:ext cx="4850296" cy="4803913"/>
          </a:xfrm>
        </p:spPr>
      </p:pic>
    </p:spTree>
    <p:extLst>
      <p:ext uri="{BB962C8B-B14F-4D97-AF65-F5344CB8AC3E}">
        <p14:creationId xmlns:p14="http://schemas.microsoft.com/office/powerpoint/2010/main" val="20567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AB1E59-4341-4282-BC16-B3787C04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Рисуем бусами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869AE1E-1873-47D4-8146-B168AA2A8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1683026"/>
            <a:ext cx="3290930" cy="4358999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F442B14-383D-4164-B3AA-71CE05F7A0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37" y="1683026"/>
            <a:ext cx="3290930" cy="4358999"/>
          </a:xfrm>
        </p:spPr>
      </p:pic>
    </p:spTree>
    <p:extLst>
      <p:ext uri="{BB962C8B-B14F-4D97-AF65-F5344CB8AC3E}">
        <p14:creationId xmlns:p14="http://schemas.microsoft.com/office/powerpoint/2010/main" val="407185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6EDC05-5AA4-4339-98B6-C0BDC128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159025"/>
            <a:ext cx="6891130" cy="628153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Планируемый результат: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sz="3100" dirty="0">
                <a:solidFill>
                  <a:schemeClr val="tx1"/>
                </a:solidFill>
              </a:rPr>
              <a:t>усовершенствование пространственных представлений;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развитие мелкой моторики, применяя различные методы и приемы тренировка мышц;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развитие зрительного и слухового восприятия способности к наблюдению, сравнению, творческому воображению;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развитие коммуникативных навыков;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воспитание усидчивости, точности, настойчивости, что является важным для детей с нарушением речи.</a:t>
            </a:r>
            <a:br>
              <a:rPr lang="ru-RU" sz="3100" dirty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549</TotalTime>
  <Words>235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МБДОУ «Детский сад №4 комбинированного вида»       Активизация речи детей  младшего дошкольного возраста посредствам технологии «Бусоград»  </vt:lpstr>
      <vt:lpstr>Задачи: - Повышение мотивации у детей в образовательной деятельности по речевому развитию, коррекция и активизация речи обучающихся; - Побуждение к творчеству проявлению фантазии и обмену полученного опыта; - Выявления талантливых , творческих детей их поддержка и поощрение.</vt:lpstr>
      <vt:lpstr> Цель технологии – это создание условий, способствующих развитию моторики рук у детей, точности и координации движений рук , речевых и коммуникативных навыков. В методике М. И. Родиной 5 ступеней: - от 2 до 3 лет; - от3 до 4 лет; - от4 до 5 лет; - от 5 до 6 лет; - от 6 до 7 лет.</vt:lpstr>
      <vt:lpstr>Игра «Бусы и шкатулочка»</vt:lpstr>
      <vt:lpstr>Игра «Улитка»</vt:lpstr>
      <vt:lpstr>Игра «Дорожка»</vt:lpstr>
      <vt:lpstr>Рисуем бусами</vt:lpstr>
      <vt:lpstr>Планируемый результат: - усовершенствование пространственных представлений; - развитие мелкой моторики, применяя различные методы и приемы тренировка мышц; - развитие зрительного и слухового восприятия способности к наблюдению, сравнению, творческому воображению; - развитие коммуникативных навыков; - воспитание усидчивости, точности, настойчивости, что является важным для детей с нарушением речи.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Нейроигры</dc:title>
  <dc:creator>007</dc:creator>
  <cp:lastModifiedBy>татьяна мясникова</cp:lastModifiedBy>
  <cp:revision>50</cp:revision>
  <dcterms:created xsi:type="dcterms:W3CDTF">2021-10-17T15:09:58Z</dcterms:created>
  <dcterms:modified xsi:type="dcterms:W3CDTF">2022-01-25T10:13:04Z</dcterms:modified>
</cp:coreProperties>
</file>