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DF9FF-083D-4FF8-89B4-0632B5DC9AB8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C28CE-4A00-4B5B-B4CB-5F1B7FF0E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13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C28CE-4A00-4B5B-B4CB-5F1B7FF0EE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660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335" y="1398923"/>
            <a:ext cx="3762418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</a:t>
            </a:r>
            <a:r>
              <a:rPr lang="ru-RU" dirty="0" smtClean="0">
                <a:solidFill>
                  <a:srgbClr val="CC3300"/>
                </a:solidFill>
              </a:rPr>
              <a:t> </a:t>
            </a:r>
            <a:r>
              <a:rPr lang="ru-RU" sz="32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</a:t>
            </a:r>
            <a:endParaRPr lang="ru-RU" sz="32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2206142"/>
            <a:ext cx="1080120" cy="17911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575985" y="2206142"/>
            <a:ext cx="792088" cy="17633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66894" y="1398923"/>
            <a:ext cx="720080" cy="807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09870" y="3312871"/>
            <a:ext cx="1088243" cy="6844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s://www.colourbox.com/preview/6587742-basket-with-mushroom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497" y="2191011"/>
            <a:ext cx="508356" cy="38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https://www.colourbox.com/preview/6587742-basket-with-mushroom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034" y="2932598"/>
            <a:ext cx="508356" cy="38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https://www.colourbox.com/preview/6587742-basket-with-mushroom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971" y="2699228"/>
            <a:ext cx="508356" cy="38856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4355976" y="2213871"/>
            <a:ext cx="2583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Минус 21"/>
          <p:cNvSpPr/>
          <p:nvPr/>
        </p:nvSpPr>
        <p:spPr>
          <a:xfrm>
            <a:off x="4256965" y="2214618"/>
            <a:ext cx="504056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инус 23"/>
          <p:cNvSpPr/>
          <p:nvPr/>
        </p:nvSpPr>
        <p:spPr>
          <a:xfrm flipV="1">
            <a:off x="4952960" y="2998178"/>
            <a:ext cx="322091" cy="672413"/>
          </a:xfrm>
          <a:prstGeom prst="mathMinus">
            <a:avLst>
              <a:gd name="adj1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>
            <a:off x="5868144" y="2214618"/>
            <a:ext cx="36004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инус 28"/>
          <p:cNvSpPr/>
          <p:nvPr/>
        </p:nvSpPr>
        <p:spPr>
          <a:xfrm>
            <a:off x="6546914" y="2191011"/>
            <a:ext cx="360040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Минус 30"/>
          <p:cNvSpPr/>
          <p:nvPr/>
        </p:nvSpPr>
        <p:spPr>
          <a:xfrm>
            <a:off x="6366894" y="1628800"/>
            <a:ext cx="45719" cy="631537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 descr="http://www.syl.ru/misc/i/ai/170698/649794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9" b="49521"/>
          <a:stretch/>
        </p:blipFill>
        <p:spPr bwMode="auto">
          <a:xfrm>
            <a:off x="3059832" y="519571"/>
            <a:ext cx="540060" cy="7176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Рисунок 35" descr="http://www.syl.ru/misc/i/ai/170698/649794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9" b="49521"/>
          <a:stretch/>
        </p:blipFill>
        <p:spPr bwMode="auto">
          <a:xfrm>
            <a:off x="4042010" y="507137"/>
            <a:ext cx="540060" cy="7176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Рисунок 36" descr="http://www.syl.ru/misc/i/ai/170698/649794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9" b="49521"/>
          <a:stretch/>
        </p:blipFill>
        <p:spPr bwMode="auto">
          <a:xfrm>
            <a:off x="4916167" y="507138"/>
            <a:ext cx="540060" cy="7176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Рисунок 37" descr="http://st.depositphotos.com/1776327/1312/i/950/depositphotos_13120070-Black-human-footprints--foot-prints-isolated-on-white-background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416" y="759661"/>
            <a:ext cx="1194400" cy="597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Рисунок 39" descr="http://st.depositphotos.com/1776327/1312/i/950/depositphotos_13120070-Black-human-footprints--foot-prints-isolated-on-white-background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958" y="753882"/>
            <a:ext cx="1194400" cy="597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Рисунок 40" descr="http://www.syl.ru/misc/i/ai/170698/649794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9" b="49521"/>
          <a:stretch/>
        </p:blipFill>
        <p:spPr bwMode="auto">
          <a:xfrm>
            <a:off x="1998948" y="1466431"/>
            <a:ext cx="540060" cy="7176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Рисунок 41" descr="http://www.syl.ru/misc/i/ai/170698/649794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9" b="49521"/>
          <a:stretch/>
        </p:blipFill>
        <p:spPr bwMode="auto">
          <a:xfrm>
            <a:off x="1458888" y="2347752"/>
            <a:ext cx="540060" cy="7176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Рисунок 42" descr="http://www.syl.ru/misc/i/ai/170698/649794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9" b="49521"/>
          <a:stretch/>
        </p:blipFill>
        <p:spPr bwMode="auto">
          <a:xfrm>
            <a:off x="1853698" y="3205688"/>
            <a:ext cx="540060" cy="7176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8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>
            <a:off x="1506220" y="6297352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>
            <a:off x="1403381" y="-5083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>
            <a:off x="2904786" y="-5083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>
            <a:off x="4465166" y="0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>
            <a:off x="6048164" y="-5083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 rot="5400000">
            <a:off x="8097539" y="2070698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>
            <a:off x="-775" y="6297352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>
            <a:off x="-43853" y="-5083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>
            <a:off x="2974841" y="6297352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>
            <a:off x="7551706" y="6272876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>
            <a:off x="4525511" y="6297352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>
            <a:off x="6036269" y="6272876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 rot="5400000">
            <a:off x="8102656" y="5188803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 rot="5400000">
            <a:off x="8079763" y="3546080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 rot="5400000">
            <a:off x="8079764" y="520250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 rot="5400000">
            <a:off x="-547902" y="1071266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 rot="5400000">
            <a:off x="-515829" y="2539254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 rot="5400000">
            <a:off x="-515829" y="3947873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 rot="5400000">
            <a:off x="-515829" y="5444651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http://zabormontazh.ru/images/categories/15/1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61"/>
          <a:stretch/>
        </p:blipFill>
        <p:spPr bwMode="auto">
          <a:xfrm>
            <a:off x="7555756" y="0"/>
            <a:ext cx="1656451" cy="5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Прямоугольник 38"/>
          <p:cNvSpPr/>
          <p:nvPr/>
        </p:nvSpPr>
        <p:spPr>
          <a:xfrm>
            <a:off x="1370455" y="4921226"/>
            <a:ext cx="2530711" cy="13761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http://www.playing-field.ru/img/2015/052207/093963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601" y="5260529"/>
            <a:ext cx="918465" cy="55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kiddis.ru/wp-content/uploads/2012/10/lesenka-odn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9" t="1342" r="33664" b="7245"/>
          <a:stretch/>
        </p:blipFill>
        <p:spPr bwMode="auto">
          <a:xfrm rot="5400000">
            <a:off x="1760745" y="5423118"/>
            <a:ext cx="330884" cy="93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0" descr="http://kiddis.ru/wp-content/uploads/2012/10/lesenka-odn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9" t="1342" r="33664" b="7245"/>
          <a:stretch/>
        </p:blipFill>
        <p:spPr bwMode="auto">
          <a:xfrm rot="5400000">
            <a:off x="1760258" y="5046630"/>
            <a:ext cx="362160" cy="93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0" descr="http://kiddis.ru/wp-content/uploads/2012/10/lesenka-odn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29" t="1342" r="33664" b="7245"/>
          <a:stretch/>
        </p:blipFill>
        <p:spPr bwMode="auto">
          <a:xfrm rot="5400000">
            <a:off x="1745379" y="4739708"/>
            <a:ext cx="362160" cy="93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7" name="Прямая со стрелкой 1026"/>
          <p:cNvCxnSpPr/>
          <p:nvPr/>
        </p:nvCxnSpPr>
        <p:spPr>
          <a:xfrm>
            <a:off x="5114005" y="2998178"/>
            <a:ext cx="0" cy="672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10800000">
            <a:off x="6073327" y="1944568"/>
            <a:ext cx="0" cy="672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5" name="Прямая со стрелкой 1034"/>
          <p:cNvCxnSpPr/>
          <p:nvPr/>
        </p:nvCxnSpPr>
        <p:spPr>
          <a:xfrm>
            <a:off x="5053991" y="3789040"/>
            <a:ext cx="4841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1" name="Прямая соединительная линия 1040"/>
          <p:cNvCxnSpPr/>
          <p:nvPr/>
        </p:nvCxnSpPr>
        <p:spPr>
          <a:xfrm>
            <a:off x="5724128" y="3789040"/>
            <a:ext cx="3240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3" name="Прямая со стрелкой 1042"/>
          <p:cNvCxnSpPr/>
          <p:nvPr/>
        </p:nvCxnSpPr>
        <p:spPr>
          <a:xfrm rot="300000" flipH="1" flipV="1">
            <a:off x="6079716" y="3334999"/>
            <a:ext cx="37058" cy="440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8" name="Прямая со стрелкой 1047"/>
          <p:cNvCxnSpPr/>
          <p:nvPr/>
        </p:nvCxnSpPr>
        <p:spPr>
          <a:xfrm flipV="1">
            <a:off x="6073327" y="2790682"/>
            <a:ext cx="0" cy="388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0" name="Прямая со стрелкой 1049"/>
          <p:cNvCxnSpPr/>
          <p:nvPr/>
        </p:nvCxnSpPr>
        <p:spPr>
          <a:xfrm>
            <a:off x="6176145" y="1897519"/>
            <a:ext cx="4987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2" name="Прямая со стрелкой 1051"/>
          <p:cNvCxnSpPr/>
          <p:nvPr/>
        </p:nvCxnSpPr>
        <p:spPr>
          <a:xfrm>
            <a:off x="6726934" y="1991352"/>
            <a:ext cx="0" cy="553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4" name="Прямая со стрелкой 1053"/>
          <p:cNvCxnSpPr/>
          <p:nvPr/>
        </p:nvCxnSpPr>
        <p:spPr>
          <a:xfrm>
            <a:off x="6726934" y="282450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7264616" y="2819578"/>
            <a:ext cx="43999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 flipV="1">
            <a:off x="8097245" y="2222486"/>
            <a:ext cx="4050" cy="460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 flipV="1">
            <a:off x="8101295" y="1389300"/>
            <a:ext cx="14699" cy="5317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H="1">
            <a:off x="7484615" y="1058515"/>
            <a:ext cx="6313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H="1">
            <a:off x="6366894" y="1052736"/>
            <a:ext cx="7048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>
            <a:off x="5313910" y="1058515"/>
            <a:ext cx="828226" cy="178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4485685" y="1237192"/>
            <a:ext cx="5683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36" idx="2"/>
          </p:cNvCxnSpPr>
          <p:nvPr/>
        </p:nvCxnSpPr>
        <p:spPr>
          <a:xfrm flipH="1">
            <a:off x="3599892" y="1224758"/>
            <a:ext cx="7121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H="1">
            <a:off x="2707397" y="1201186"/>
            <a:ext cx="5348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flipH="1">
            <a:off x="1787959" y="1201186"/>
            <a:ext cx="6055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>
            <a:off x="1474039" y="1357369"/>
            <a:ext cx="254879" cy="4520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1601478" y="1991352"/>
            <a:ext cx="522250" cy="4612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flipH="1">
            <a:off x="1612598" y="2919378"/>
            <a:ext cx="522250" cy="415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1601478" y="3564498"/>
            <a:ext cx="0" cy="6636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7" name="Прямая со стрелкой 1056"/>
          <p:cNvCxnSpPr/>
          <p:nvPr/>
        </p:nvCxnSpPr>
        <p:spPr>
          <a:xfrm>
            <a:off x="1655676" y="4365104"/>
            <a:ext cx="613302" cy="2895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58" name="Прямоугольник 1057"/>
          <p:cNvSpPr/>
          <p:nvPr/>
        </p:nvSpPr>
        <p:spPr>
          <a:xfrm>
            <a:off x="5477650" y="5019127"/>
            <a:ext cx="3171437" cy="13065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61" name="Picture 12" descr="http://storage_01.startwish.ru/images/ab/81/1534/1794a3c49979e296335cf0c064e5e7f30a63_o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615" y="5628321"/>
            <a:ext cx="281819" cy="3757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12" descr="http://storage_01.startwish.ru/images/ab/81/1534/1794a3c49979e296335cf0c064e5e7f30a63_o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617" y="5019127"/>
            <a:ext cx="281819" cy="3757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389" y="5584226"/>
            <a:ext cx="46355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201" y="4896749"/>
            <a:ext cx="46355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193" y="5575979"/>
            <a:ext cx="46355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олилиния 9"/>
          <p:cNvSpPr/>
          <p:nvPr/>
        </p:nvSpPr>
        <p:spPr>
          <a:xfrm>
            <a:off x="5708073" y="4997257"/>
            <a:ext cx="2675908" cy="919629"/>
          </a:xfrm>
          <a:custGeom>
            <a:avLst/>
            <a:gdLst>
              <a:gd name="connsiteX0" fmla="*/ 0 w 2438400"/>
              <a:gd name="connsiteY0" fmla="*/ 0 h 596741"/>
              <a:gd name="connsiteX1" fmla="*/ 498764 w 2438400"/>
              <a:gd name="connsiteY1" fmla="*/ 595745 h 596741"/>
              <a:gd name="connsiteX2" fmla="*/ 1205346 w 2438400"/>
              <a:gd name="connsiteY2" fmla="*/ 152400 h 596741"/>
              <a:gd name="connsiteX3" fmla="*/ 1745673 w 2438400"/>
              <a:gd name="connsiteY3" fmla="*/ 595745 h 596741"/>
              <a:gd name="connsiteX4" fmla="*/ 2438400 w 2438400"/>
              <a:gd name="connsiteY4" fmla="*/ 83127 h 596741"/>
              <a:gd name="connsiteX5" fmla="*/ 2438400 w 2438400"/>
              <a:gd name="connsiteY5" fmla="*/ 83127 h 59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8400" h="596741">
                <a:moveTo>
                  <a:pt x="0" y="0"/>
                </a:moveTo>
                <a:cubicBezTo>
                  <a:pt x="148936" y="285172"/>
                  <a:pt x="297873" y="570345"/>
                  <a:pt x="498764" y="595745"/>
                </a:cubicBezTo>
                <a:cubicBezTo>
                  <a:pt x="699655" y="621145"/>
                  <a:pt x="997528" y="152400"/>
                  <a:pt x="1205346" y="152400"/>
                </a:cubicBezTo>
                <a:cubicBezTo>
                  <a:pt x="1413164" y="152400"/>
                  <a:pt x="1540164" y="607291"/>
                  <a:pt x="1745673" y="595745"/>
                </a:cubicBezTo>
                <a:cubicBezTo>
                  <a:pt x="1951182" y="584200"/>
                  <a:pt x="2438400" y="83127"/>
                  <a:pt x="2438400" y="83127"/>
                </a:cubicBezTo>
                <a:lnTo>
                  <a:pt x="2438400" y="83127"/>
                </a:lnTo>
              </a:path>
            </a:pathLst>
          </a:custGeom>
          <a:ln>
            <a:solidFill>
              <a:srgbClr val="0066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366894" y="3284984"/>
            <a:ext cx="778045" cy="6844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6667416" y="3222446"/>
            <a:ext cx="245748" cy="625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4" name="Рисунок 83" descr="http://www.syl.ru/misc/i/ai/170698/649794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9" b="49521"/>
          <a:stretch/>
        </p:blipFill>
        <p:spPr bwMode="auto">
          <a:xfrm>
            <a:off x="7249840" y="3311780"/>
            <a:ext cx="540060" cy="7176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6" name="Рисунок 85" descr="http://www.syl.ru/misc/i/ai/170698/649794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9" b="49521"/>
          <a:stretch/>
        </p:blipFill>
        <p:spPr bwMode="auto">
          <a:xfrm>
            <a:off x="7124644" y="1364594"/>
            <a:ext cx="540060" cy="7176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8" name="Рисунок 87" descr="http://www.syl.ru/misc/i/ai/170698/649794.jpg"/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9" b="49521"/>
          <a:stretch/>
        </p:blipFill>
        <p:spPr bwMode="auto">
          <a:xfrm>
            <a:off x="6359423" y="4068010"/>
            <a:ext cx="315472" cy="4171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0" name="Рисунок 89" descr="http://www.syl.ru/misc/i/ai/170698/649794.jpg"/>
          <p:cNvPicPr/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9" b="49521"/>
          <a:stretch/>
        </p:blipFill>
        <p:spPr bwMode="auto">
          <a:xfrm>
            <a:off x="5719974" y="4068009"/>
            <a:ext cx="296340" cy="4418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2" name="Рисунок 91" descr="http://www.syl.ru/misc/i/ai/170698/649794.jpg"/>
          <p:cNvPicPr/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9" b="49521"/>
          <a:stretch/>
        </p:blipFill>
        <p:spPr bwMode="auto">
          <a:xfrm>
            <a:off x="5053991" y="4068009"/>
            <a:ext cx="269971" cy="4418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4" name="Рисунок 93" descr="http://www.syl.ru/misc/i/ai/170698/649794.jpg"/>
          <p:cNvPicPr/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9" b="49521"/>
          <a:stretch/>
        </p:blipFill>
        <p:spPr bwMode="auto">
          <a:xfrm>
            <a:off x="3437933" y="4092676"/>
            <a:ext cx="269971" cy="4418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6" name="Рисунок 95" descr="http://www.syl.ru/misc/i/ai/170698/649794.jpg"/>
          <p:cNvPicPr/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9" b="49521"/>
          <a:stretch/>
        </p:blipFill>
        <p:spPr bwMode="auto">
          <a:xfrm>
            <a:off x="2749615" y="4047440"/>
            <a:ext cx="269971" cy="4418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0" name="Picture 6" descr="http://www.stromir.ru/media/catalog/g3310_m_p1.jp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4" t="10524" r="22757" b="8065"/>
          <a:stretch/>
        </p:blipFill>
        <p:spPr bwMode="auto">
          <a:xfrm>
            <a:off x="4355383" y="6015397"/>
            <a:ext cx="698608" cy="88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880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8</cp:revision>
  <dcterms:created xsi:type="dcterms:W3CDTF">2016-10-02T11:07:34Z</dcterms:created>
  <dcterms:modified xsi:type="dcterms:W3CDTF">2016-10-03T05:35:38Z</dcterms:modified>
</cp:coreProperties>
</file>