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" y="0"/>
            <a:ext cx="91365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752528" cy="41805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МБДОУ ЦРР Детский сад № 58</a:t>
            </a:r>
            <a:br>
              <a:rPr lang="ru-RU" sz="2000" b="1" dirty="0">
                <a:solidFill>
                  <a:srgbClr val="002060"/>
                </a:solidFill>
                <a:latin typeface="Georgia" pitchFamily="18" charset="0"/>
              </a:rPr>
            </a:b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endParaRPr lang="ru-RU" sz="40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Проект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«Книга </a:t>
            </a:r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и я – лучшие друзья»</a:t>
            </a:r>
            <a:endParaRPr lang="ru-RU" sz="4000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r" eaLnBrk="0" hangingPunct="0">
              <a:buNone/>
              <a:tabLst>
                <a:tab pos="4410075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r" eaLnBrk="0" hangingPunct="0">
              <a:buNone/>
              <a:tabLst>
                <a:tab pos="44100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Составил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algn="r" eaLnBrk="0" hangingPunct="0">
              <a:buNone/>
              <a:tabLst>
                <a:tab pos="44100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endParaRPr lang="ru-RU" b="1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algn="r" eaLnBrk="0" hangingPunct="0">
              <a:buNone/>
              <a:tabLst>
                <a:tab pos="44100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высшей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квалификационной категории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Ананьева И.Г.</a:t>
            </a:r>
            <a:r>
              <a:rPr lang="ru-RU" b="1" i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Аппликация «Домик для колобка»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97" y="1340768"/>
            <a:ext cx="6034617" cy="4525963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015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Лепка «Сказочные герои»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9" name="Picture 5" descr="C:\Users\Пользователь\Desktop\ирина\ффото для проекта книга\IMG_20220527_1617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9" b="65193"/>
          <a:stretch/>
        </p:blipFill>
        <p:spPr bwMode="auto">
          <a:xfrm>
            <a:off x="2061728" y="1268758"/>
            <a:ext cx="5018955" cy="4104457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Графомоторные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дорожки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18214"/>
          <a:stretch/>
        </p:blipFill>
        <p:spPr>
          <a:xfrm>
            <a:off x="395536" y="1412840"/>
            <a:ext cx="3634059" cy="4464000"/>
          </a:xfrm>
          <a:ln w="57150">
            <a:solidFill>
              <a:schemeClr val="accent1"/>
            </a:solidFill>
          </a:ln>
        </p:spPr>
      </p:pic>
      <p:pic>
        <p:nvPicPr>
          <p:cNvPr id="2051" name="Picture 3" descr="C:\Users\Пользователь\Desktop\ирина\ффото для проекта книга\IMG_20220524_0952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b="7051"/>
          <a:stretch/>
        </p:blipFill>
        <p:spPr bwMode="auto">
          <a:xfrm>
            <a:off x="4283968" y="1988840"/>
            <a:ext cx="4516397" cy="3312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Рассматривание иллюстрации «Мама читает детям книгу»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b="31890"/>
          <a:stretch/>
        </p:blipFill>
        <p:spPr>
          <a:xfrm>
            <a:off x="1763688" y="1772816"/>
            <a:ext cx="5760640" cy="4302706"/>
          </a:xfr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180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Беседы с детьми </a:t>
            </a:r>
            <a:b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«Можно ли рвать книжки»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21482"/>
          <a:stretch/>
        </p:blipFill>
        <p:spPr>
          <a:xfrm>
            <a:off x="4932040" y="2708920"/>
            <a:ext cx="3801849" cy="3600000"/>
          </a:xfrm>
          <a:ln w="57150">
            <a:solidFill>
              <a:schemeClr val="accent1"/>
            </a:solidFill>
          </a:ln>
        </p:spPr>
      </p:pic>
      <p:pic>
        <p:nvPicPr>
          <p:cNvPr id="4099" name="Picture 3" descr="C:\Users\Пользователь\Desktop\ирина\ффото для проекта книга\iZJju08bzVp86Ns-5K-lYKl9915lj9tppjwTwGn9D7Qxv1x0DE5L814MES4ZNn66tawW-RSxWRm2EWDSMrSIxIj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28283"/>
          <a:stretch/>
        </p:blipFill>
        <p:spPr bwMode="auto">
          <a:xfrm>
            <a:off x="593529" y="1629000"/>
            <a:ext cx="3977677" cy="3600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Ч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тение </a:t>
            </a: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любимых 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сказок.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Д/упражнение</a:t>
            </a: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: «Прочитай сказку по картинкам»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60271"/>
            <a:ext cx="3528392" cy="4704523"/>
          </a:xfrm>
          <a:ln w="57150">
            <a:solidFill>
              <a:schemeClr val="accent1"/>
            </a:solidFill>
          </a:ln>
        </p:spPr>
      </p:pic>
      <p:pic>
        <p:nvPicPr>
          <p:cNvPr id="5122" name="Picture 2" descr="C:\Users\Пользователь\Desktop\ирина\ффото для проекта книга\IMG_20220525_1612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8" r="37266"/>
          <a:stretch/>
        </p:blipFill>
        <p:spPr bwMode="auto">
          <a:xfrm>
            <a:off x="1475656" y="1556792"/>
            <a:ext cx="1512168" cy="4702817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гровые 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ситуации: «Книжка заболела»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348000" cy="4464000"/>
          </a:xfrm>
          <a:ln w="57150">
            <a:solidFill>
              <a:schemeClr val="accent1"/>
            </a:solidFill>
          </a:ln>
        </p:spPr>
      </p:pic>
      <p:pic>
        <p:nvPicPr>
          <p:cNvPr id="6146" name="Picture 2" descr="C:\Users\Пользователь\Desktop\ирина\ффото для проекта книга\IMG_20220524_114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48000" cy="4464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одвижные 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игры: «Лиса и заяц», «У медведя во бору» 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14106" r="14070"/>
          <a:stretch/>
        </p:blipFill>
        <p:spPr>
          <a:xfrm>
            <a:off x="4644008" y="2060848"/>
            <a:ext cx="4132557" cy="4032000"/>
          </a:xfrm>
          <a:ln w="57150">
            <a:solidFill>
              <a:schemeClr val="accent1"/>
            </a:solidFill>
          </a:ln>
        </p:spPr>
      </p:pic>
      <p:pic>
        <p:nvPicPr>
          <p:cNvPr id="7170" name="Picture 2" descr="C:\Users\Пользователь\Desktop\ирина\ффото для проекта книга\IMG_20220530_1649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9866" b="16566"/>
          <a:stretch/>
        </p:blipFill>
        <p:spPr bwMode="auto">
          <a:xfrm>
            <a:off x="611560" y="1556791"/>
            <a:ext cx="3758238" cy="4032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идактические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игры: «Репка» (на подставках), «Назови сказку» (собери картинку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)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 «Колобок» (на липучках – собери картинку), «Сказки» (лото). 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C:\Users\Пользователь\Desktop\ирина\ффото для проекта книга\IMG_20220525_162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3"/>
          <a:stretch/>
        </p:blipFill>
        <p:spPr bwMode="auto">
          <a:xfrm>
            <a:off x="790786" y="1628800"/>
            <a:ext cx="7560840" cy="468936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Заключительный этап - это изготовление книжек – малышек своими 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руками. 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5"/>
            <a:ext cx="4224000" cy="3168000"/>
          </a:xfrm>
          <a:ln w="57150">
            <a:solidFill>
              <a:schemeClr val="accent1"/>
            </a:solidFill>
          </a:ln>
        </p:spPr>
      </p:pic>
      <p:pic>
        <p:nvPicPr>
          <p:cNvPr id="9218" name="Picture 2" descr="C:\Users\Пользователь\Desktop\ирина\ффото для проекта книга\IMG_20220527_1625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/>
          <a:stretch/>
        </p:blipFill>
        <p:spPr bwMode="auto">
          <a:xfrm>
            <a:off x="395536" y="1628800"/>
            <a:ext cx="4050828" cy="3456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Цель: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Georgia" pitchFamily="18" charset="0"/>
              </a:rPr>
              <a:t>формирование  интереса у детей к детской книге через творческую и познавательную деятельность.</a:t>
            </a:r>
          </a:p>
          <a:p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Задачи: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1. Учить  детей слушать и воспринимать художественный текст.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2. Формировать у детей речь в результате прослушивания различных произведений.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3. Развивать память, внимание, мышление, речь, творческие способности.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4. Расширять кругозор детей, знакомить с различными жанрами художественной литературы.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5. Воспитывать у детей бережное отношение к книге.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Georgia" pitchFamily="18" charset="0"/>
              </a:rPr>
              <a:t>6. Вовлекать родителей в образовательное пространство в группе.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7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Продукт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проекта: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книжки-малышки 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своими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руками.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97" y="1556792"/>
            <a:ext cx="6034617" cy="4525963"/>
          </a:xfr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25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Какие бывают книги?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340767"/>
            <a:ext cx="6239999" cy="4680000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399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Акция: «Подари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книгу детскому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саду».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1484783"/>
            <a:ext cx="6240000" cy="4680000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968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Работа с родителями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8937" y="608687"/>
            <a:ext cx="4824536" cy="6432715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617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Оформление альбомов: «Любимые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сказочные 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герои».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8886" r="8432" b="23769"/>
          <a:stretch/>
        </p:blipFill>
        <p:spPr>
          <a:xfrm>
            <a:off x="1310718" y="1628800"/>
            <a:ext cx="6520976" cy="4134335"/>
          </a:xfr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91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Рисование карандашами, красками, фломастерами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402000" cy="4536000"/>
          </a:xfrm>
          <a:ln w="38100">
            <a:solidFill>
              <a:srgbClr val="00B0F0"/>
            </a:solidFill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651375" cy="34940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Users\Пользователь\Desktop\ффото для проекта книга\KqcRTJcLqI3DWCTvn7N7mmMDppiwcaeflYoO3Nj7aKe_p0xk6t7LO9IY7nxXbYpp3_1sIu-YJT9_lEuXw-99Vg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15" y="2924944"/>
            <a:ext cx="2777505" cy="370334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252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МБДОУ ЦРР Детский сад № 58 </vt:lpstr>
      <vt:lpstr>Цель:</vt:lpstr>
      <vt:lpstr>Задачи:</vt:lpstr>
      <vt:lpstr>Продукт проекта: книжки-малышки своими руками.</vt:lpstr>
      <vt:lpstr>Какие бывают книги?</vt:lpstr>
      <vt:lpstr>Акция: «Подари книгу детскому саду».</vt:lpstr>
      <vt:lpstr>Работа с родителями</vt:lpstr>
      <vt:lpstr>Оформление альбомов: «Любимые сказочные герои».</vt:lpstr>
      <vt:lpstr>Рисование карандашами, красками, фломастерами</vt:lpstr>
      <vt:lpstr>Аппликация «Домик для колобка»</vt:lpstr>
      <vt:lpstr>Презентация PowerPoint</vt:lpstr>
      <vt:lpstr>Графомоторные дорожки</vt:lpstr>
      <vt:lpstr>Рассматривание иллюстрации «Мама читает детям книгу»</vt:lpstr>
      <vt:lpstr>Беседы с детьми  «Можно ли рвать книжки»</vt:lpstr>
      <vt:lpstr>Чтение любимых сказок.  Д/упражнение: «Прочитай сказку по картинкам»</vt:lpstr>
      <vt:lpstr>Игровые ситуации: «Книжка заболела»</vt:lpstr>
      <vt:lpstr>Подвижные игры: «Лиса и заяц», «У медведя во бору» </vt:lpstr>
      <vt:lpstr>Дидактические игры: «Репка» (на подставках), «Назови сказку» (собери картинку) «Колобок» (на липучках – собери картинку), «Сказки» (лото). </vt:lpstr>
      <vt:lpstr>Заключительный этап - это изготовление книжек – малышек своими руками.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ЦРР Детский сад № 58 </dc:title>
  <dc:creator>Пользователь</dc:creator>
  <cp:lastModifiedBy>Пользователь</cp:lastModifiedBy>
  <cp:revision>15</cp:revision>
  <dcterms:created xsi:type="dcterms:W3CDTF">2022-05-27T05:36:27Z</dcterms:created>
  <dcterms:modified xsi:type="dcterms:W3CDTF">2022-11-04T19:02:08Z</dcterms:modified>
</cp:coreProperties>
</file>