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0" r:id="rId2"/>
    <p:sldId id="259" r:id="rId3"/>
    <p:sldId id="256" r:id="rId4"/>
    <p:sldId id="257" r:id="rId5"/>
    <p:sldId id="272" r:id="rId6"/>
    <p:sldId id="261" r:id="rId7"/>
    <p:sldId id="262" r:id="rId8"/>
    <p:sldId id="263" r:id="rId9"/>
    <p:sldId id="268" r:id="rId10"/>
    <p:sldId id="273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47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88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343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677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3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219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8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473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6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03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288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70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08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9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28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91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Система подготовки к ОГЭ по русскому языку.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68" y="4275666"/>
            <a:ext cx="4403732" cy="1600202"/>
          </a:xfrm>
        </p:spPr>
        <p:txBody>
          <a:bodyPr/>
          <a:lstStyle/>
          <a:p>
            <a:r>
              <a:rPr lang="ru-RU" dirty="0" smtClean="0"/>
              <a:t>Татарникова Л.Н., учитель русского языка и литературы МБОУ СОШ </a:t>
            </a:r>
            <a:r>
              <a:rPr lang="ru-RU" smtClean="0"/>
              <a:t>№</a:t>
            </a:r>
            <a:r>
              <a:rPr lang="ru-RU" smtClean="0"/>
              <a:t>7.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1805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0135"/>
            <a:ext cx="7488832" cy="344499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"Инструкцию по выполнению задания 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Разбираем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записываем ключевые фразы из каждого пункта( причем этих фраз даю 5-6, ребята выбирают для себя наиболее приемлемые и заучивают их наизусть) На данном этапе нужно внушить детям, что при объёме 70 слов 25 из них могут быть ключевыми фразами, которые потом нужно будет только дополнить своими словами и словами из текста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Начинаем применять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213946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22/03/10/s_6229b2d0b5cfc/phpAt9QOW_GIA-sochineniya-rassuzhdeniya_html_6c0d63ea99de5a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500042"/>
            <a:ext cx="6929486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087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5" y="1214422"/>
            <a:ext cx="32268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86227"/>
            <a:ext cx="3286148" cy="46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379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915988"/>
            <a:ext cx="7500990" cy="44418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«Учитель и ученик растут вместе...»  (Конфуций)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568863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928802"/>
            <a:ext cx="7385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по русскому языку  состоит из трех частей : изложения,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и заданий,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 ответа.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сжатого изложения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 краткое, сжатое описание представленных в тексте фактов, идей, проблем собственными, самостоятельно подобранными речевыми средствами.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52" t="16783" r="1501" b="22598"/>
          <a:stretch/>
        </p:blipFill>
        <p:spPr>
          <a:xfrm>
            <a:off x="571472" y="1643050"/>
            <a:ext cx="7921625" cy="3603625"/>
          </a:xfrm>
        </p:spPr>
      </p:pic>
      <p:sp>
        <p:nvSpPr>
          <p:cNvPr id="5" name="Прямоугольник 4"/>
          <p:cNvSpPr/>
          <p:nvPr/>
        </p:nvSpPr>
        <p:spPr>
          <a:xfrm rot="3787428">
            <a:off x="2211058" y="3876978"/>
            <a:ext cx="15650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класс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787428">
            <a:off x="2987953" y="3785148"/>
            <a:ext cx="19491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класс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787428">
            <a:off x="4158144" y="3825776"/>
            <a:ext cx="1661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класс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87428">
            <a:off x="5220937" y="3840143"/>
            <a:ext cx="16933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класс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8103780">
            <a:off x="1903683" y="2015311"/>
            <a:ext cx="2029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Подробное изложение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103780">
            <a:off x="2820017" y="2131237"/>
            <a:ext cx="2029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Изложение на слух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103780">
            <a:off x="3689019" y="1773515"/>
            <a:ext cx="28184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Изложение с голоса диктора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103780">
            <a:off x="5031421" y="1829388"/>
            <a:ext cx="20292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Сжатое изложение на слух</a:t>
            </a:r>
            <a:endParaRPr lang="ru-RU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 flipV="1">
            <a:off x="857536" y="3041056"/>
            <a:ext cx="1858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816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361472" y="2948138"/>
            <a:ext cx="3390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  <a:r>
              <a:rPr lang="ru-RU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баллов</a:t>
            </a:r>
            <a:endParaRPr lang="ru-RU" sz="4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816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461934" y="3203107"/>
            <a:ext cx="2786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Изложение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619" y="836712"/>
            <a:ext cx="8280920" cy="1293028"/>
          </a:xfrm>
        </p:spPr>
        <p:txBody>
          <a:bodyPr/>
          <a:lstStyle/>
          <a:p>
            <a:pPr algn="l"/>
            <a:r>
              <a:rPr lang="ru-RU" dirty="0" smtClean="0"/>
              <a:t>Система отработки тестовой части 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2185119"/>
            <a:ext cx="7560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Организация повторения теоретического материала и практического его применения во время написания объяснительных словарных диктантов на уроках в рамках повторения изученного.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Отработка заданий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определяем, какие теоретические знания необходимы ученику для выполнения заданий 2 – 8.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бращаем внимание на формулировку задания, определяем в ней ключевые слова, выполняем задания, используя определенный алгоритм.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тестов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2564904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1. По каждому тесту выдаётся теоретический материал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Сообщается о «подводных камнях» ( наиболее распространенных ошибках)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Отрабатываем каждый тест, выполняя 30-40 примеров всем классом.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Каждый выполняет 10 тестов самостоятельно, определяя для себя уровень трудности( если ошибок 50%- этот тест лучше не брать, 70-80%- продолжить отработку).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bfaddea088a5feaffb4d82862171c6b9_l-696184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1138">
            <a:off x="1248797" y="1200717"/>
            <a:ext cx="1541921" cy="1797756"/>
          </a:xfrm>
          <a:prstGeom prst="rect">
            <a:avLst/>
          </a:prstGeom>
          <a:noFill/>
        </p:spPr>
      </p:pic>
      <p:pic>
        <p:nvPicPr>
          <p:cNvPr id="8196" name="Picture 4" descr="https://uchebnik-tetrad.com/geografiya/9_klass/uchebnik/rossii_hozyaystvo_i_geograficheskie_rayony_alekseeva/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627">
            <a:off x="2680533" y="969787"/>
            <a:ext cx="1613243" cy="2173269"/>
          </a:xfrm>
          <a:prstGeom prst="rect">
            <a:avLst/>
          </a:prstGeom>
          <a:noFill/>
        </p:spPr>
      </p:pic>
      <p:pic>
        <p:nvPicPr>
          <p:cNvPr id="8200" name="Picture 8" descr="https://img.labirint.ru/rcimg/2406814a54dec92c65e89bc64fbadfb3/1920x1080/comments_pic/1433/5_642e29ad31675451bbda8d7706714e46_1408048567.jpg?14080485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9775">
            <a:off x="5355298" y="1434169"/>
            <a:ext cx="3101512" cy="2058628"/>
          </a:xfrm>
          <a:prstGeom prst="rect">
            <a:avLst/>
          </a:prstGeom>
          <a:noFill/>
        </p:spPr>
      </p:pic>
      <p:pic>
        <p:nvPicPr>
          <p:cNvPr id="8198" name="Picture 6" descr="https://knigamir.com/upload/iblock/d90/d909cb60c584f535256c8cd4e299c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7780">
            <a:off x="5227769" y="1240401"/>
            <a:ext cx="1428760" cy="2130334"/>
          </a:xfrm>
          <a:prstGeom prst="rect">
            <a:avLst/>
          </a:prstGeom>
          <a:noFill/>
        </p:spPr>
      </p:pic>
      <p:pic>
        <p:nvPicPr>
          <p:cNvPr id="8202" name="Picture 10" descr="https://cache3.youla.io/files/images/780_780/5a/e1/5ae1d9ed5eaa9e893b1c42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846184"/>
            <a:ext cx="1785950" cy="2160916"/>
          </a:xfrm>
          <a:prstGeom prst="rect">
            <a:avLst/>
          </a:prstGeom>
          <a:noFill/>
        </p:spPr>
      </p:pic>
      <p:pic>
        <p:nvPicPr>
          <p:cNvPr id="8204" name="Picture 12" descr="https://uchebnik-tetrad.com/himiya/9_klass/uchebnik/rudzitis_feljdman/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3857628"/>
            <a:ext cx="271464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img-gorod.ru/nomenclature/18/938/1893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024771" cy="3211467"/>
          </a:xfrm>
          <a:prstGeom prst="rect">
            <a:avLst/>
          </a:prstGeom>
          <a:noFill/>
        </p:spPr>
      </p:pic>
      <p:pic>
        <p:nvPicPr>
          <p:cNvPr id="7" name="Picture 2" descr="https://img2.labirint.ru/books/635920/scrn_b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928670"/>
            <a:ext cx="5286412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6055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289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Система подготовки к ОГЭ по русскому языку.</vt:lpstr>
      <vt:lpstr>Слайд 2</vt:lpstr>
      <vt:lpstr>Слайд 3</vt:lpstr>
      <vt:lpstr>Слайд 4</vt:lpstr>
      <vt:lpstr>Слайд 5</vt:lpstr>
      <vt:lpstr>Система отработки тестовой части </vt:lpstr>
      <vt:lpstr>Отработка тестов </vt:lpstr>
      <vt:lpstr>Слайд 8</vt:lpstr>
      <vt:lpstr>Слайд 9</vt:lpstr>
      <vt:lpstr>Последовательность работы: </vt:lpstr>
      <vt:lpstr>Слайд 11</vt:lpstr>
      <vt:lpstr>Слайд 12</vt:lpstr>
      <vt:lpstr>«Учитель и ученик растут вместе...»  (Конфуций)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34</cp:revision>
  <dcterms:created xsi:type="dcterms:W3CDTF">2023-09-20T12:52:02Z</dcterms:created>
  <dcterms:modified xsi:type="dcterms:W3CDTF">2023-09-29T09:24:23Z</dcterms:modified>
</cp:coreProperties>
</file>