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61" r:id="rId4"/>
    <p:sldId id="264" r:id="rId5"/>
    <p:sldId id="276" r:id="rId6"/>
    <p:sldId id="266" r:id="rId7"/>
    <p:sldId id="269" r:id="rId8"/>
    <p:sldId id="270" r:id="rId9"/>
    <p:sldId id="272" r:id="rId10"/>
    <p:sldId id="277" r:id="rId11"/>
    <p:sldId id="278" r:id="rId12"/>
    <p:sldId id="274" r:id="rId13"/>
    <p:sldId id="275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232A1-C61B-4D35-A550-9E70A6E1927B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2A11A-FD18-4042-9462-BE9593487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7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A11A-FD18-4042-9462-BE95934879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4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9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6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4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04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2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3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4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8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3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2D7CE-9B00-4E41-8596-B1CD8C45DA14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2C45-5638-44F2-A9D0-D3B8F1674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4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7704856" cy="1296144"/>
          </a:xfrm>
          <a:noFill/>
        </p:spPr>
        <p:txBody>
          <a:bodyPr>
            <a:prstTxWarp prst="textWave1">
              <a:avLst/>
            </a:prstTxWarp>
          </a:bodyPr>
          <a:lstStyle/>
          <a:p>
            <a:r>
              <a:rPr lang="ru-RU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ЛЮДИ ПРОСЛАВИВШИЕ </a:t>
            </a:r>
            <a:endParaRPr lang="ru-RU" dirty="0">
              <a:ln w="12700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2952328" cy="23042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prstTxWarp prst="textPlain">
              <a:avLst/>
            </a:prstTxWarp>
            <a:normAutofit/>
            <a:scene3d>
              <a:camera prst="perspectiveAbove"/>
              <a:lightRig rig="threePt" dir="t"/>
            </a:scene3d>
          </a:bodyPr>
          <a:lstStyle/>
          <a:p>
            <a:r>
              <a:rPr lang="ru-RU" sz="6000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НАШ </a:t>
            </a:r>
          </a:p>
          <a:p>
            <a:r>
              <a:rPr lang="ru-RU" sz="6000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ГОРОД</a:t>
            </a:r>
            <a:endParaRPr lang="ru-RU" sz="6000" dirty="0">
              <a:ln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2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45" y="3721772"/>
            <a:ext cx="2263212" cy="291069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" r="20394" b="13586"/>
          <a:stretch/>
        </p:blipFill>
        <p:spPr bwMode="auto">
          <a:xfrm>
            <a:off x="6728645" y="111516"/>
            <a:ext cx="2177859" cy="310146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25043"/>
          <a:stretch/>
        </p:blipFill>
        <p:spPr bwMode="auto">
          <a:xfrm>
            <a:off x="253267" y="3819157"/>
            <a:ext cx="2125338" cy="283564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0" y="114975"/>
            <a:ext cx="2043609" cy="336406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10312" r="46078" b="71440"/>
          <a:stretch/>
        </p:blipFill>
        <p:spPr bwMode="auto">
          <a:xfrm>
            <a:off x="2870725" y="1928982"/>
            <a:ext cx="3328701" cy="32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18" y="84650"/>
            <a:ext cx="599359" cy="73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87" y="87665"/>
            <a:ext cx="581875" cy="7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7" r="13555"/>
          <a:stretch/>
        </p:blipFill>
        <p:spPr bwMode="auto">
          <a:xfrm>
            <a:off x="2635011" y="5886174"/>
            <a:ext cx="568837" cy="73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-5905" r="-46" b="22944"/>
          <a:stretch/>
        </p:blipFill>
        <p:spPr bwMode="auto">
          <a:xfrm>
            <a:off x="6025587" y="5823801"/>
            <a:ext cx="570050" cy="79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082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"/>
          <a:stretch/>
        </p:blipFill>
        <p:spPr bwMode="auto">
          <a:xfrm>
            <a:off x="6787214" y="3550475"/>
            <a:ext cx="2103437" cy="318526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7377" b="10972"/>
          <a:stretch/>
        </p:blipFill>
        <p:spPr bwMode="auto">
          <a:xfrm>
            <a:off x="6724437" y="276285"/>
            <a:ext cx="2228992" cy="294712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8" y="145337"/>
            <a:ext cx="2273429" cy="305172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3" y="3297212"/>
            <a:ext cx="21209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r="35688" b="64238"/>
          <a:stretch/>
        </p:blipFill>
        <p:spPr bwMode="auto">
          <a:xfrm>
            <a:off x="2987824" y="1671197"/>
            <a:ext cx="3096344" cy="38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55" y="164778"/>
            <a:ext cx="5969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61" y="121915"/>
            <a:ext cx="58578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13" y="6010250"/>
            <a:ext cx="5730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935719"/>
            <a:ext cx="5730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4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5"/>
            <a:ext cx="3600400" cy="1800201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</a:rPr>
              <a:t>Николай Яковлевич </a:t>
            </a:r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</a:rPr>
              <a:t>Мамай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легендарный шахтер </a:t>
            </a:r>
            <a:r>
              <a:rPr lang="ru-RU" sz="32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Краснодонщины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199932" cy="11663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147932" cy="435484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5368" r="9077" b="10277"/>
          <a:stretch/>
        </p:blipFill>
        <p:spPr bwMode="auto">
          <a:xfrm>
            <a:off x="101394" y="116632"/>
            <a:ext cx="5616624" cy="371068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/>
          <a:stretch/>
        </p:blipFill>
        <p:spPr bwMode="auto">
          <a:xfrm>
            <a:off x="4067944" y="3140968"/>
            <a:ext cx="4896544" cy="355470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18609"/>
            <a:ext cx="6624736" cy="1170432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396">
            <a:off x="6892365" y="226462"/>
            <a:ext cx="1761981" cy="2428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260">
            <a:off x="613937" y="191070"/>
            <a:ext cx="1890565" cy="23690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4786"/>
            <a:ext cx="2809106" cy="2166582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970">
            <a:off x="3118536" y="4033875"/>
            <a:ext cx="2807863" cy="1981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" t="21947" r="58061" b="15565"/>
          <a:stretch/>
        </p:blipFill>
        <p:spPr bwMode="auto">
          <a:xfrm rot="189094">
            <a:off x="672034" y="3946613"/>
            <a:ext cx="1906854" cy="2313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6823" r="2084" b="16849"/>
          <a:stretch/>
        </p:blipFill>
        <p:spPr bwMode="auto">
          <a:xfrm rot="336645">
            <a:off x="6351769" y="4060175"/>
            <a:ext cx="1724381" cy="2182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9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0">
              <a:srgbClr val="F0EBD5">
                <a:lumMod val="93000"/>
              </a:srgbClr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19256" cy="936104"/>
          </a:xfrm>
        </p:spPr>
        <p:txBody>
          <a:bodyPr>
            <a:prstTxWarp prst="textStop">
              <a:avLst/>
            </a:prstTxWarp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ru-RU" dirty="0" smtClean="0">
                <a:ln w="1905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</a:rPr>
              <a:t>ИХ ЗНАЕТ ВЕСЬ МИР</a:t>
            </a:r>
            <a:endParaRPr lang="ru-RU" dirty="0">
              <a:ln w="19050"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schemeClr val="tx1">
                    <a:lumMod val="65000"/>
                    <a:lumOff val="35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416824" cy="523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6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4392488" cy="144016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Автор знаменитого романа о Молодогвардейцах.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323528" y="332656"/>
            <a:ext cx="4392488" cy="122413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Фадеев.  </a:t>
            </a:r>
            <a:r>
              <a:rPr lang="ru-RU" sz="2400" dirty="0" err="1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Александр.Александрович</a:t>
            </a:r>
            <a:r>
              <a:rPr lang="ru-RU" sz="48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0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79512" cy="332656"/>
          </a:xfrm>
          <a:noFill/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202122"/>
                </a:solidFill>
                <a:latin typeface="Arial"/>
              </a:rPr>
            </a:br>
            <a:r>
              <a:rPr lang="ru-RU" sz="2000" dirty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>
                <a:solidFill>
                  <a:srgbClr val="202122"/>
                </a:solidFill>
                <a:latin typeface="Arial"/>
              </a:rPr>
            </a:br>
            <a:r>
              <a:rPr lang="ru-RU" sz="2000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202122"/>
                </a:solidFill>
                <a:latin typeface="Arial"/>
              </a:rPr>
            </a:br>
            <a:r>
              <a:rPr lang="ru-RU" sz="2000" dirty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>
                <a:solidFill>
                  <a:srgbClr val="202122"/>
                </a:solidFill>
                <a:latin typeface="Arial"/>
              </a:rPr>
            </a:br>
            <a:r>
              <a:rPr lang="ru-RU" sz="2000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202122"/>
                </a:solidFill>
                <a:latin typeface="Arial"/>
              </a:rPr>
            </a:br>
            <a:r>
              <a:rPr lang="ru-RU" sz="2000" dirty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>
                <a:solidFill>
                  <a:srgbClr val="202122"/>
                </a:solidFill>
                <a:latin typeface="Arial"/>
              </a:rPr>
            </a:br>
            <a:r>
              <a:rPr lang="ru-RU" sz="2000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202122"/>
                </a:solidFill>
                <a:latin typeface="Arial"/>
              </a:rPr>
            </a:br>
            <a:r>
              <a:rPr lang="ru-RU" sz="2000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202122"/>
                </a:solidFill>
                <a:latin typeface="Arial"/>
              </a:rPr>
            </a:br>
            <a:r>
              <a:rPr lang="ru-RU" sz="2200" dirty="0" smtClean="0">
                <a:solidFill>
                  <a:srgbClr val="C00000"/>
                </a:solidFill>
                <a:latin typeface="Arial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Arial"/>
              </a:rPr>
            </a:br>
            <a:r>
              <a:rPr lang="ru-RU" sz="2200" dirty="0">
                <a:solidFill>
                  <a:srgbClr val="C00000"/>
                </a:solidFill>
                <a:latin typeface="Arial"/>
              </a:rPr>
              <a:t/>
            </a:r>
            <a:br>
              <a:rPr lang="ru-RU" sz="2200" dirty="0">
                <a:solidFill>
                  <a:srgbClr val="C00000"/>
                </a:solidFill>
                <a:latin typeface="Arial"/>
              </a:rPr>
            </a:br>
            <a:r>
              <a:rPr lang="ru-RU" sz="2000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202122"/>
                </a:solidFill>
                <a:latin typeface="Arial"/>
              </a:rPr>
            </a:br>
            <a:r>
              <a:rPr lang="ru-RU" dirty="0" smtClean="0">
                <a:solidFill>
                  <a:srgbClr val="202122"/>
                </a:solidFill>
                <a:latin typeface="Arial"/>
              </a:rPr>
              <a:t/>
            </a:r>
            <a:br>
              <a:rPr lang="ru-RU" dirty="0" smtClean="0">
                <a:solidFill>
                  <a:srgbClr val="202122"/>
                </a:solidFill>
                <a:latin typeface="Arial"/>
              </a:rPr>
            </a:br>
            <a:r>
              <a:rPr lang="ru-RU" dirty="0">
                <a:solidFill>
                  <a:srgbClr val="202122"/>
                </a:solidFill>
                <a:latin typeface="Arial"/>
              </a:rPr>
              <a:t/>
            </a:r>
            <a:br>
              <a:rPr lang="ru-RU" dirty="0">
                <a:solidFill>
                  <a:srgbClr val="202122"/>
                </a:solidFill>
                <a:latin typeface="Arial"/>
              </a:rPr>
            </a:b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endParaRPr lang="ru-RU" sz="1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84" y="-1"/>
            <a:ext cx="6061284" cy="1268761"/>
          </a:xfrm>
          <a:solidFill>
            <a:schemeClr val="bg2">
              <a:lumMod val="9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Сергей Герасимов </a:t>
            </a:r>
          </a:p>
          <a:p>
            <a:r>
              <a:rPr lang="ru-RU" sz="3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режиссер</a:t>
            </a:r>
            <a:endParaRPr lang="ru-RU" sz="3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3335166"/>
            <a:ext cx="4549116" cy="349238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458">
            <a:off x="7005782" y="1728433"/>
            <a:ext cx="2007939" cy="19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/>
          <a:stretch/>
        </p:blipFill>
        <p:spPr bwMode="auto">
          <a:xfrm rot="21403515">
            <a:off x="4390104" y="1853094"/>
            <a:ext cx="1080219" cy="147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2732" y="1484784"/>
            <a:ext cx="4958770" cy="179321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</a:rPr>
              <a:t>Его имя вписано в историю Краснодона.</a:t>
            </a:r>
            <a:endParaRPr lang="ru-RU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733256"/>
            <a:ext cx="3741212" cy="792088"/>
          </a:xfrm>
          <a:solidFill>
            <a:schemeClr val="accent1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Никитенко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Анатолий Григорьевич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https://img.tourister.ru/files/2/4/0/5/0/4/3/0/clones/870_600_fixedwid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"/>
          <a:stretch/>
        </p:blipFill>
        <p:spPr bwMode="auto">
          <a:xfrm>
            <a:off x="3992732" y="3068960"/>
            <a:ext cx="4958770" cy="367815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7984" y="1"/>
            <a:ext cx="4030216" cy="23488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2060"/>
                </a:solidFill>
              </a:rPr>
              <a:t>Стихотворение Анатолия Никитенко о Краснодоне</a:t>
            </a:r>
            <a:endParaRPr lang="ru-RU" sz="32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4221088"/>
            <a:ext cx="3744416" cy="2376264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Он был патриотом Краснодона, поэтом родного края. Много писал о  войне, фронтовиках и, конечно о Краснодоне и Молодогвардейцах.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328"/>
            <a:ext cx="3960440" cy="65710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104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0152" y="5733256"/>
            <a:ext cx="3203848" cy="94945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/>
              <a:t>О нем знают и помнят не только в Краснодоне но и за его пределами.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0275" y="1268760"/>
            <a:ext cx="3440147" cy="9916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Шпырко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Юрий Петрович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2260424"/>
            <a:ext cx="3419872" cy="459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6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75" y="482316"/>
            <a:ext cx="1761668" cy="23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25" y="1025102"/>
            <a:ext cx="2314451" cy="125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27" y="117583"/>
            <a:ext cx="2361456" cy="314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7" y="117583"/>
            <a:ext cx="2404188" cy="309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44" y="3398303"/>
            <a:ext cx="2037928" cy="335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06926"/>
            <a:ext cx="3667844" cy="275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37857"/>
          <a:stretch/>
        </p:blipFill>
        <p:spPr bwMode="auto">
          <a:xfrm>
            <a:off x="280175" y="3354385"/>
            <a:ext cx="2104972" cy="339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7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85</Words>
  <Application>Microsoft Office PowerPoint</Application>
  <PresentationFormat>Экран (4:3)</PresentationFormat>
  <Paragraphs>20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ЛЮДИ ПРОСЛАВИВШИЕ </vt:lpstr>
      <vt:lpstr>ИХ ЗНАЕТ ВЕСЬ МИР</vt:lpstr>
      <vt:lpstr>Автор знаменитого романа о Молодогвардейцах.</vt:lpstr>
      <vt:lpstr>              </vt:lpstr>
      <vt:lpstr>Презентация PowerPoint</vt:lpstr>
      <vt:lpstr>Его имя вписано в историю Краснодона.</vt:lpstr>
      <vt:lpstr>Стихотворение Анатолия Никитенко о Краснодоне</vt:lpstr>
      <vt:lpstr>О нем знают и помнят не только в Краснодоне но и за его пределами.</vt:lpstr>
      <vt:lpstr>Презентация PowerPoint</vt:lpstr>
      <vt:lpstr>Презентация PowerPoint</vt:lpstr>
      <vt:lpstr>Презентация PowerPoint</vt:lpstr>
      <vt:lpstr>Николай Яковлевич Мамай  легендарный шахтер Краснодонщины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 ПРОСЛАВИВШИЕ</dc:title>
  <dc:creator>Андрей</dc:creator>
  <cp:lastModifiedBy>Андрей</cp:lastModifiedBy>
  <cp:revision>50</cp:revision>
  <dcterms:created xsi:type="dcterms:W3CDTF">2022-09-05T04:11:42Z</dcterms:created>
  <dcterms:modified xsi:type="dcterms:W3CDTF">2022-09-29T04:18:13Z</dcterms:modified>
</cp:coreProperties>
</file>