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FB95-388A-BA4A-9135-144CE60A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273E0-FEE6-DB48-AF8A-44B3FF3E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B9AEB-ECFB-0B47-B28C-1BB924C0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08DED-5C60-994C-B460-E693D12B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4A1F-E21C-0B49-8F13-343E5819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8BCC4-1DDB-BE46-91E4-00764A42E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5FE1-CAE0-FF42-AA31-1F8E2678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516AB-1990-2547-B882-B6D715BA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200D-4500-5A42-B00E-BB85100D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44D7-CC27-7643-8A2A-EAFCAB6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8F3F-68E5-284D-A76C-E2543C3B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2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5EB3A-B092-0044-A1A2-44CEE8B9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84942-CDD1-B349-B2D6-BAE3DF45F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06FA1-0953-5140-8512-A823F7D9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904B-A958-B34F-AC89-DD526E12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0FAC-AEB9-8543-BC49-7931915A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85B6-96A0-0544-8BD5-249450A9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56FF-9495-3749-8FB1-2EEBAB43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123C-4707-6D48-B357-315523AC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32C91-C8AC-3D4B-AFC3-AA4FE15E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2E70-E602-944D-B416-2436A00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789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6EF1-E8B4-8D4F-B134-AEBCD707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0B9E1-458D-8846-B446-4B036AAB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2FE2-5020-334E-A258-5637538D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A0B82-F2C3-1C42-ACA1-F316311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1486-5B95-954C-AF06-08DC7B03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76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85DC-3D8D-BE4E-ACB7-C7DA827C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F68A-92C2-384C-AC0B-9FBC959C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A9A2-16FA-A046-95F5-996B1EC3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1D4D4-3FB7-5B44-B312-6FAF9BF0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F03BE-CE38-A14F-BBA7-85A7F406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EDD91-54DF-BC4D-BCF2-B8F1738D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081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C533-83EA-B546-B29A-D804D966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EC126-DD82-1C4B-9B67-0F1CE4DC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139A1-FE16-EB44-BC12-8A552CB0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F3BC6-F119-9B47-8184-EFFF3B702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6BFE7-E957-D245-BDA8-04B1A243A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5C0C6-C0C6-9049-8D50-51E5B7BA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AD74A-4213-F142-974E-00AFA5F2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6BE6F-6373-AB4C-910D-D4491013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296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BD07-304C-E84C-82D7-45AD6FDC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12C4-9D7E-0F4B-97F3-08954617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429CD-A6A5-1048-AC48-2ECF132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405CE-F923-DE41-AE6A-4324253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18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30423-F538-FB45-B002-A85BCBD2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B6818-2FD6-8D4B-B4BE-24277E0C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E3159-5369-404A-86DC-CCB6E94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37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0C5E-FAAE-494A-8300-0957EC1C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1C1E-C259-2A4E-BBCD-4C7C0ED2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291D0-8517-3643-B889-A98AE9D8A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7E1A0-41E6-D545-9F20-A1F74616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6FA76-4EFE-3F40-A2D1-57C0B713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2095A-47AC-4D44-9F0C-1454B087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38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214E-D77B-E949-93D6-333EE41F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5D50E-AF1E-864E-9EE5-655D35BA5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40B4-C70E-1941-9394-21540DB79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AE5B1-10ED-8E47-AFF4-FE077CAA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1B64-5B94-974D-AB5A-159BF910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2075D-39A7-EA47-B0E3-755CBC20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2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DF7A0-46FE-1A40-9C40-BDD2C0D6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FB0C-3D6A-0D46-B431-56C253FA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32DB-C7EE-3641-8B45-BE63DE217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035D-BDB9-464D-9775-2B01D10B800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5E79-7C13-6546-89F0-263A307BE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6089-65EF-194E-8520-5BB14D686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4B1A8-96BE-474D-8F07-FEEA4B21A8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3F29CB-2039-4E4C-B364-6CA31815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0" y="3436132"/>
            <a:ext cx="4545572" cy="1328201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Пришутова Виктория Владимировна</a:t>
            </a:r>
          </a:p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СОШ№27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2437" y="1352488"/>
            <a:ext cx="6788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ФАКТОРЫ РАЗВИТИЯ ЛИЧНОСТИ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8894" y="694782"/>
            <a:ext cx="105873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«Факторы развития личности»: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Наследственные факторы: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 Особенности физиологии высшей нервной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1.2. Анатомо-физиологические особенности;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 Задатки.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Социальные факторы: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 Макросреда;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 Микросреда;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2.3. Трудовая деятельность;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2.4. Общение;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2.5 Воспитание;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2.6. Самовоспитание.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Природно-географические факторы: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3.1. Среда обитания.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1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340" y="214281"/>
            <a:ext cx="1149275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факторы развития личности через сказку влияют на развитие человека и формирование личности.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80565" y="1246094"/>
            <a:ext cx="97267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формирование личности человека оказывает влияние множество факторов, но на ранних стадиях развития этим фактором, как правило, является сказка.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8918" y="3036630"/>
            <a:ext cx="77275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пунктуальность;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отзывчивость;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другие.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540" y="2392130"/>
            <a:ext cx="11265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прочтению сказок неосознанно формируются и закрепляются многие личностные черты, такие как:</a:t>
            </a:r>
          </a:p>
        </p:txBody>
      </p:sp>
      <p:pic>
        <p:nvPicPr>
          <p:cNvPr id="4102" name="Picture 6" descr="https://s1.hostingkartinok.com/uploads/images/2014/05/c69143a95f8d99efd253773e54e4a4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515" y="2914649"/>
            <a:ext cx="2815814" cy="3516640"/>
          </a:xfrm>
          <a:prstGeom prst="rect">
            <a:avLst/>
          </a:prstGeom>
          <a:noFill/>
        </p:spPr>
      </p:pic>
      <p:pic>
        <p:nvPicPr>
          <p:cNvPr id="4104" name="Picture 8" descr="https://img-fotki.yandex.ru/get/4133/181450557.54/0_a1f45_9ecc86a3_orig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090" y="2914649"/>
            <a:ext cx="3390900" cy="3200401"/>
          </a:xfrm>
          <a:prstGeom prst="rect">
            <a:avLst/>
          </a:prstGeom>
          <a:noFill/>
        </p:spPr>
      </p:pic>
      <p:pic>
        <p:nvPicPr>
          <p:cNvPr id="4108" name="Picture 12" descr="https://i.pinimg.com/originals/44/c1/57/44c1571c36c83b27ae73ec048f6267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5762" y="3036630"/>
            <a:ext cx="1933575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1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918" y="247650"/>
            <a:ext cx="692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сказке Г. К. Андерсена «Снежная королева» противоборствуют силы добра и зла. 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.pinimg.com/736x/13/79/31/137931cff8c49872db02b776453d5b6b--winter-photography-photography-id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960" y="376518"/>
            <a:ext cx="4084320" cy="61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3375" y="1674316"/>
            <a:ext cx="711898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 черты, формируемые сказкой: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Кая в данной сказке формирует – послушание и дружелюбие.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Королевы в сказке формирует – отчужденность и бессердечие.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Герды – воплощение тепла, любви, верности и материнских чувств. Герда видит вокруг себя добро и благородство.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90600" y="2347436"/>
            <a:ext cx="1051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казки действительно играют очень большую роль в формировании личностных черт. Читая, книги ребенку с детства, родители неосознанно приобщают ребенка к уже будущей жизни, закладывают в них важнейшие качества личности.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725" y="1701105"/>
            <a:ext cx="335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1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330B-4ADE-3346-9AFF-B7E466D74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328074"/>
            <a:ext cx="7162801" cy="103664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250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Вика</cp:lastModifiedBy>
  <cp:revision>7</cp:revision>
  <dcterms:created xsi:type="dcterms:W3CDTF">2022-01-31T14:44:07Z</dcterms:created>
  <dcterms:modified xsi:type="dcterms:W3CDTF">2023-10-01T18:19:39Z</dcterms:modified>
</cp:coreProperties>
</file>