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2" r:id="rId5"/>
    <p:sldId id="263" r:id="rId6"/>
    <p:sldId id="269" r:id="rId7"/>
    <p:sldId id="275" r:id="rId8"/>
    <p:sldId id="274" r:id="rId9"/>
    <p:sldId id="271" r:id="rId10"/>
    <p:sldId id="270" r:id="rId11"/>
    <p:sldId id="272" r:id="rId12"/>
    <p:sldId id="273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66D-3453-4B02-9753-DA1001AE96FC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D0D4-463F-4F9C-A22C-725408D0F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429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66D-3453-4B02-9753-DA1001AE96FC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D0D4-463F-4F9C-A22C-725408D0F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523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66D-3453-4B02-9753-DA1001AE96FC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D0D4-463F-4F9C-A22C-725408D0F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41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66D-3453-4B02-9753-DA1001AE96FC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D0D4-463F-4F9C-A22C-725408D0F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070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66D-3453-4B02-9753-DA1001AE96FC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D0D4-463F-4F9C-A22C-725408D0F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84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66D-3453-4B02-9753-DA1001AE96FC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D0D4-463F-4F9C-A22C-725408D0F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9055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66D-3453-4B02-9753-DA1001AE96FC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D0D4-463F-4F9C-A22C-725408D0F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575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66D-3453-4B02-9753-DA1001AE96FC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D0D4-463F-4F9C-A22C-725408D0F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651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66D-3453-4B02-9753-DA1001AE96FC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D0D4-463F-4F9C-A22C-725408D0F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0345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66D-3453-4B02-9753-DA1001AE96FC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D0D4-463F-4F9C-A22C-725408D0F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402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866D-3453-4B02-9753-DA1001AE96FC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D0D4-463F-4F9C-A22C-725408D0F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911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866D-3453-4B02-9753-DA1001AE96FC}" type="datetimeFigureOut">
              <a:rPr lang="ru-RU" smtClean="0"/>
              <a:pPr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1D0D4-463F-4F9C-A22C-725408D0F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925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94505"/>
            <a:ext cx="7776864" cy="1885388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Проект </a:t>
            </a:r>
            <a:br>
              <a:rPr lang="ru-RU" b="1" i="1" dirty="0">
                <a:solidFill>
                  <a:schemeClr val="bg1"/>
                </a:solidFill>
              </a:rPr>
            </a:br>
            <a:r>
              <a:rPr lang="ru-RU" b="1" i="1" dirty="0">
                <a:solidFill>
                  <a:schemeClr val="bg1"/>
                </a:solidFill>
              </a:rPr>
              <a:t>«Такие разные шашки»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4816923"/>
            <a:ext cx="3203848" cy="1512168"/>
          </a:xfrm>
          <a:solidFill>
            <a:schemeClr val="accent5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ru-RU" sz="2000" b="1" i="1" dirty="0">
                <a:solidFill>
                  <a:schemeClr val="bg1"/>
                </a:solidFill>
              </a:rPr>
              <a:t>Подготовила и провела:</a:t>
            </a:r>
          </a:p>
          <a:p>
            <a:pPr algn="l"/>
            <a:r>
              <a:rPr lang="ru-RU" sz="2000" b="1" i="1" dirty="0" err="1">
                <a:solidFill>
                  <a:schemeClr val="bg1"/>
                </a:solidFill>
              </a:rPr>
              <a:t>Слободянюк</a:t>
            </a:r>
            <a:r>
              <a:rPr lang="ru-RU" sz="2000" b="1" i="1" dirty="0">
                <a:solidFill>
                  <a:schemeClr val="bg1"/>
                </a:solidFill>
              </a:rPr>
              <a:t>  С.А.,</a:t>
            </a:r>
          </a:p>
          <a:p>
            <a:pPr algn="l"/>
            <a:r>
              <a:rPr lang="ru-RU" sz="2000" b="1" i="1" dirty="0">
                <a:solidFill>
                  <a:schemeClr val="bg1"/>
                </a:solidFill>
              </a:rPr>
              <a:t>воспитатель </a:t>
            </a:r>
          </a:p>
          <a:p>
            <a:pPr algn="l"/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3723622"/>
            <a:ext cx="3354681" cy="260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F3ADD83-21FB-4B09-9D7E-70B06B46F9B8}"/>
              </a:ext>
            </a:extLst>
          </p:cNvPr>
          <p:cNvSpPr/>
          <p:nvPr/>
        </p:nvSpPr>
        <p:spPr>
          <a:xfrm>
            <a:off x="755576" y="324161"/>
            <a:ext cx="756084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БЮДЖЕТНОЕ ДОШКОЛЬНОЕ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ОБРАЗОВАТЕЛЬНОЕ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УЧРЕЖДЕНИЕ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«ЯСЛИ-САД № 16 ГОРОДА КИРОВСКОЕ» 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A1983D3-4FC7-4694-A263-026C0B02BE96}"/>
              </a:ext>
            </a:extLst>
          </p:cNvPr>
          <p:cNvSpPr/>
          <p:nvPr/>
        </p:nvSpPr>
        <p:spPr>
          <a:xfrm>
            <a:off x="3455352" y="6349173"/>
            <a:ext cx="223329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г. Кировское,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2024г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945968393"/>
      </p:ext>
    </p:extLst>
  </p:cSld>
  <p:clrMapOvr>
    <a:masterClrMapping/>
  </p:clrMapOvr>
  <p:transition advClick="0" advTm="31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568952" cy="747464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bg1"/>
                </a:solidFill>
              </a:rPr>
              <a:t>ЭТАПЫ РЕАЛИЗАЦИИ ПРОЕКТА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784976" cy="5472608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lvl="0"/>
            <a:r>
              <a:rPr lang="ru-RU" sz="2800" b="1" i="1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ІІ Основной </a:t>
            </a:r>
          </a:p>
          <a:p>
            <a:pPr lvl="0"/>
            <a:r>
              <a:rPr lang="ru-RU" sz="2800" b="1" i="1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Организация в группе уголка для детей </a:t>
            </a:r>
          </a:p>
          <a:p>
            <a:pPr lvl="0"/>
            <a:r>
              <a:rPr lang="ru-RU" sz="2800" b="1" i="1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по игре в шашки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180" y="151333"/>
            <a:ext cx="1693491" cy="169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E3A94EC-8CEF-456C-AEFB-DD080A7D171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058" y="2663874"/>
            <a:ext cx="4292048" cy="31325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3F3D93C-539F-446E-9FB2-1553F33A70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2441" y="3067252"/>
            <a:ext cx="4220039" cy="32782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8893460"/>
      </p:ext>
    </p:extLst>
  </p:cSld>
  <p:clrMapOvr>
    <a:masterClrMapping/>
  </p:clrMapOvr>
  <p:transition advClick="0" advTm="3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568952" cy="720080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bg1"/>
                </a:solidFill>
              </a:rPr>
              <a:t>ЭТАПЫ РЕАЛИЗАЦИИ ПРОЕКТА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53344"/>
            <a:ext cx="8712968" cy="5572000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lvl="0"/>
            <a:r>
              <a:rPr lang="ru-RU" sz="2800" b="1" i="1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ІІІ Заключительный этап:</a:t>
            </a:r>
          </a:p>
          <a:p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«Шашечный турнир» среди детей старшего дошкольного возраста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210C0AF-32BA-4AB4-B256-EB005B03CF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703" r="8150"/>
          <a:stretch/>
        </p:blipFill>
        <p:spPr>
          <a:xfrm>
            <a:off x="4283968" y="2996952"/>
            <a:ext cx="4472336" cy="310281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420888"/>
            <a:ext cx="3096344" cy="413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437921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568952" cy="720080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bg1"/>
                </a:solidFill>
              </a:rPr>
              <a:t>ЭТАПЫ РЕАЛИЗАЦИИ ПРОЕКТА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53344"/>
            <a:ext cx="8712968" cy="5572000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lvl="0"/>
            <a:r>
              <a:rPr lang="ru-RU" sz="2800" b="1" i="1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ІІІ Заключительный этап:</a:t>
            </a:r>
          </a:p>
          <a:p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Фоторепортаж с праздника «Шашечный турнир»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F9B6A70-D70D-4801-9EC1-14037CA4F7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7684" y="2060848"/>
            <a:ext cx="5760640" cy="4320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44238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1080120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000" b="1" i="1" dirty="0">
                <a:solidFill>
                  <a:schemeClr val="bg1"/>
                </a:solidFill>
              </a:rPr>
              <a:t>ЗАКЛЮЧЕНИЕ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7524" y="1313384"/>
            <a:ext cx="5495836" cy="5211960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indent="360680" algn="just"/>
            <a:endParaRPr lang="ru-RU" sz="2800" b="1" dirty="0">
              <a:solidFill>
                <a:srgbClr val="00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360680"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сформированы у детей и родителей заинтересованность игрой в шашки;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дети познакомились с правилами игры в шашки;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усовершенствовалась предметно-развивающая среда как условие для интеллектуального развития детей;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усилился интерес детей к другим настольным играм;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 детей появились навыки, умения разрешать проблемные ситуации и применять полученные знания на практике; они стали внимательнее, усидчивее;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-повысился уровень волевых усилий дошкольников, начало проявляться умение достойно выигрывать и проигрывать.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680" algn="just"/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2D8FF20-124C-417E-9D2E-B45E349B5A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1392" y="1389587"/>
            <a:ext cx="2893096" cy="2136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1594ACF-1B4A-49E9-BB0E-F2008A267E9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6294" y="3933501"/>
            <a:ext cx="3183291" cy="24730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6290806"/>
      </p:ext>
    </p:extLst>
  </p:cSld>
  <p:clrMapOvr>
    <a:masterClrMapping/>
  </p:clrMapOvr>
  <p:transition advClick="0" advTm="4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04856" cy="1080120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5400" b="1" i="1" dirty="0">
                <a:solidFill>
                  <a:schemeClr val="bg1"/>
                </a:solidFill>
              </a:rPr>
              <a:t>АКТУАЛЬНОСТЬ ПРОЕКТА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340768"/>
            <a:ext cx="8856984" cy="5328592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lvl="0" indent="457200" algn="just"/>
            <a:r>
              <a:rPr lang="ru-RU" sz="2400" b="0" i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Игра в шашки пришла в наши дни с древних времен. На сегодняшний день эта игра стала одним из видов спорта.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316C449-AA8F-4303-AEC5-26D752FFE13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179567"/>
            <a:ext cx="4339383" cy="32545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2FB5492-D819-4403-AC8F-9FCE81FBE9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6887" y="3308726"/>
            <a:ext cx="4522511" cy="3327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3545096"/>
      </p:ext>
    </p:extLst>
  </p:cSld>
  <p:clrMapOvr>
    <a:masterClrMapping/>
  </p:clrMapOvr>
  <p:transition advClick="0" advTm="2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04856" cy="1368152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5400" b="1" i="1" dirty="0">
                <a:solidFill>
                  <a:schemeClr val="bg1"/>
                </a:solidFill>
              </a:rPr>
              <a:t>ПАСПОРТ ПРОЕКТА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920880" cy="4464496"/>
          </a:xfrm>
          <a:solidFill>
            <a:schemeClr val="accent5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lvl="0" algn="l"/>
            <a:r>
              <a:rPr lang="ru-RU" sz="2000" b="1" i="1" dirty="0">
                <a:solidFill>
                  <a:schemeClr val="bg1"/>
                </a:solidFill>
              </a:rPr>
              <a:t/>
            </a:r>
            <a:br>
              <a:rPr lang="ru-RU" sz="2000" b="1" i="1" dirty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prstClr val="white"/>
                </a:solidFill>
              </a:rPr>
              <a:t>Вид  проекта: познавательно-творческий.</a:t>
            </a:r>
          </a:p>
          <a:p>
            <a:pPr lvl="0" algn="l"/>
            <a:r>
              <a:rPr lang="ru-RU" sz="2400" b="1" i="1" dirty="0">
                <a:solidFill>
                  <a:prstClr val="white"/>
                </a:solidFill>
              </a:rPr>
              <a:t>Тип проекта: </a:t>
            </a:r>
            <a:r>
              <a:rPr lang="ru-RU" sz="2400" i="1" dirty="0">
                <a:solidFill>
                  <a:prstClr val="white"/>
                </a:solidFill>
              </a:rPr>
              <a:t>интеллектуально-игровой</a:t>
            </a:r>
          </a:p>
          <a:p>
            <a:pPr algn="l"/>
            <a:endParaRPr lang="ru-RU" sz="2400" b="1" i="1" dirty="0">
              <a:solidFill>
                <a:schemeClr val="bg1"/>
              </a:solidFill>
            </a:endParaRPr>
          </a:p>
          <a:p>
            <a:pPr algn="l"/>
            <a:r>
              <a:rPr lang="ru-RU" sz="2400" b="1" i="1" dirty="0">
                <a:solidFill>
                  <a:schemeClr val="bg1"/>
                </a:solidFill>
              </a:rPr>
              <a:t>Возраст детей: 5-6 лет. </a:t>
            </a:r>
          </a:p>
          <a:p>
            <a:pPr lvl="0" algn="l"/>
            <a:r>
              <a:rPr lang="ru-RU" sz="2400" b="1" i="1" dirty="0">
                <a:solidFill>
                  <a:schemeClr val="bg1"/>
                </a:solidFill>
              </a:rPr>
              <a:t>Срок</a:t>
            </a:r>
            <a:r>
              <a:rPr lang="ru-RU" sz="2400" b="1" i="1" dirty="0">
                <a:solidFill>
                  <a:prstClr val="white"/>
                </a:solidFill>
              </a:rPr>
              <a:t>и реализации проекта: ноябрь </a:t>
            </a:r>
            <a:r>
              <a:rPr lang="ru-RU" sz="2400" b="1" i="1" dirty="0" smtClean="0">
                <a:solidFill>
                  <a:prstClr val="white"/>
                </a:solidFill>
              </a:rPr>
              <a:t>2023-февраль 2024г</a:t>
            </a:r>
            <a:r>
              <a:rPr lang="ru-RU" sz="2400" b="1" i="1" dirty="0">
                <a:solidFill>
                  <a:prstClr val="white"/>
                </a:solidFill>
              </a:rPr>
              <a:t>.</a:t>
            </a:r>
            <a:endParaRPr lang="ru-RU" sz="2400" i="1" dirty="0">
              <a:solidFill>
                <a:prstClr val="white"/>
              </a:solidFill>
            </a:endParaRPr>
          </a:p>
          <a:p>
            <a:pPr lvl="0" algn="l"/>
            <a:endParaRPr lang="ru-RU" sz="2400" b="1" i="1" dirty="0">
              <a:solidFill>
                <a:schemeClr val="bg1"/>
              </a:solidFill>
            </a:endParaRPr>
          </a:p>
          <a:p>
            <a:pPr lvl="0" algn="l"/>
            <a:r>
              <a:rPr lang="ru-RU" sz="2400" b="1" i="1" dirty="0">
                <a:solidFill>
                  <a:prstClr val="white"/>
                </a:solidFill>
              </a:rPr>
              <a:t>Участники проекта: Воспитанники старшей группы, родители детей, воспитатели.</a:t>
            </a:r>
          </a:p>
        </p:txBody>
      </p:sp>
    </p:spTree>
    <p:extLst>
      <p:ext uri="{BB962C8B-B14F-4D97-AF65-F5344CB8AC3E}">
        <p14:creationId xmlns="" xmlns:p14="http://schemas.microsoft.com/office/powerpoint/2010/main" val="1673184645"/>
      </p:ext>
    </p:extLst>
  </p:cSld>
  <p:clrMapOvr>
    <a:masterClrMapping/>
  </p:clrMapOvr>
  <p:transition advClick="0" advTm="1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632848" cy="936104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5400" b="1" i="1" dirty="0">
                <a:solidFill>
                  <a:schemeClr val="bg1"/>
                </a:solidFill>
              </a:rPr>
              <a:t>ЦЕЛИ И ЗАДАЧИ ПРОЕКТА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268760"/>
            <a:ext cx="4176464" cy="5472608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2000" b="1" i="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Цель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Раскрыть интеллектуальный и волевой потенциал личности ребенка старшего дошкольного возраста в процессе обучения игре в шашки.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i="0" dirty="0">
              <a:solidFill>
                <a:srgbClr val="11111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408103" y="1268760"/>
            <a:ext cx="4556385" cy="54726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1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обучение технике игры в шашки; умению ориентироваться на плоскости;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–тренировка логического и стратегического мышления, памяти и наблюдательности; умения производить расчеты на несколько ходов вперед,;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стремления детей к самостоятельности;  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формирование и развитие коммуникативных способностей ребенка.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воспитание интереса к игре в шашки, настойчивости, целеустремленности, уверенности и воли к победе;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создание ситуации успеха для каждого ребёнка.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84" y="4388762"/>
            <a:ext cx="2338408" cy="233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31630811"/>
      </p:ext>
    </p:extLst>
  </p:cSld>
  <p:clrMapOvr>
    <a:masterClrMapping/>
  </p:clrMapOvr>
  <p:transition advClick="0" advTm="1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05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568952" cy="664803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bg1"/>
                </a:solidFill>
              </a:rPr>
              <a:t>ЭТАПЫ РЕАЛИЗАЦИИ ПРОЕКТА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898067"/>
            <a:ext cx="8784976" cy="5555269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lvl="0"/>
            <a:r>
              <a:rPr lang="ru-RU" sz="2800" b="1" i="1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І Подготовительный этап:</a:t>
            </a:r>
          </a:p>
          <a:p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Подготовка материала для продуктивной деятельности: изготовление шашек из бросового материала.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t="13704" b="10799"/>
          <a:stretch>
            <a:fillRect/>
          </a:stretch>
        </p:blipFill>
        <p:spPr bwMode="auto">
          <a:xfrm>
            <a:off x="3131840" y="3068960"/>
            <a:ext cx="3024336" cy="305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t="15131" b="5726"/>
          <a:stretch>
            <a:fillRect/>
          </a:stretch>
        </p:blipFill>
        <p:spPr bwMode="auto">
          <a:xfrm>
            <a:off x="6323384" y="3483719"/>
            <a:ext cx="2808312" cy="296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 t="6346" b="16004"/>
          <a:stretch>
            <a:fillRect/>
          </a:stretch>
        </p:blipFill>
        <p:spPr bwMode="auto">
          <a:xfrm>
            <a:off x="179512" y="2276872"/>
            <a:ext cx="282733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43048845"/>
      </p:ext>
    </p:extLst>
  </p:cSld>
  <p:clrMapOvr>
    <a:masterClrMapping/>
  </p:clrMapOvr>
  <p:transition advClick="0" advTm="2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568952" cy="747464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bg1"/>
                </a:solidFill>
              </a:rPr>
              <a:t>ЭТАПЫ РЕАЛИЗАЦИИ ПРОЕКТА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784976" cy="5472608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lvl="0"/>
            <a:r>
              <a:rPr lang="ru-RU" sz="2800" b="1" i="1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І Подготовительный этап:</a:t>
            </a:r>
          </a:p>
          <a:p>
            <a:pPr algn="l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«История возникновения игры в шашки»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C5C452E-01CB-489D-8EEF-DE39268BCCD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6158" y="3055756"/>
            <a:ext cx="4188330" cy="33362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41DC336-7F88-47B8-9A40-FE237C537C2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10" y="2132856"/>
            <a:ext cx="4286250" cy="2876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9477059"/>
      </p:ext>
    </p:extLst>
  </p:cSld>
  <p:clrMapOvr>
    <a:masterClrMapping/>
  </p:clrMapOvr>
  <p:transition advClick="0" advTm="2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05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568952" cy="664803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bg1"/>
                </a:solidFill>
              </a:rPr>
              <a:t>ЭТАПЫ РЕАЛИЗАЦИИ ПРОЕКТА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898067"/>
            <a:ext cx="8784976" cy="5555269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lvl="0"/>
            <a:r>
              <a:rPr lang="ru-RU" sz="2800" b="1" i="1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І Подготовительный этап:</a:t>
            </a:r>
          </a:p>
          <a:p>
            <a:r>
              <a:rPr lang="ru-RU" sz="24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3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Оформили информационный стенд «Классические шашки - семейная игра»</a:t>
            </a:r>
            <a:r>
              <a:rPr lang="ru-RU" sz="2400" b="0" i="0" u="none" strike="noStrike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F2E7E53-4B24-4EC7-A3DB-20AC4F7853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00" y="3262225"/>
            <a:ext cx="4315380" cy="32365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37F82C3-F4D1-4D23-AC92-01D67F43E1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6071"/>
            <a:ext cx="4187958" cy="31409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0350561"/>
      </p:ext>
    </p:extLst>
  </p:cSld>
  <p:clrMapOvr>
    <a:masterClrMapping/>
  </p:clrMapOvr>
  <p:transition advClick="0" advTm="2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568952" cy="576064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chemeClr val="bg1"/>
                </a:solidFill>
              </a:rPr>
              <a:t>ЭТАПЫ РЕАЛИЗАЦИИ ПРОЕКТА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9144000" cy="5644008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lvl="0"/>
            <a:r>
              <a:rPr lang="ru-RU" sz="2800" b="1" i="1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ІІ Основной этап:</a:t>
            </a:r>
          </a:p>
          <a:p>
            <a:pPr lvl="0"/>
            <a:r>
              <a:rPr lang="ru-RU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Сотрудничество с семьями воспитанников</a:t>
            </a: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166320"/>
            <a:ext cx="1835696" cy="183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3546" r="13199"/>
          <a:stretch>
            <a:fillRect/>
          </a:stretch>
        </p:blipFill>
        <p:spPr bwMode="auto">
          <a:xfrm>
            <a:off x="152831" y="2996952"/>
            <a:ext cx="520244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t="8269" b="18539"/>
          <a:stretch>
            <a:fillRect/>
          </a:stretch>
        </p:blipFill>
        <p:spPr bwMode="auto">
          <a:xfrm>
            <a:off x="5508104" y="2060848"/>
            <a:ext cx="3384376" cy="330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85665383"/>
      </p:ext>
    </p:extLst>
  </p:cSld>
  <p:clrMapOvr>
    <a:masterClrMapping/>
  </p:clrMapOvr>
  <p:transition advClick="0" advTm="3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568952" cy="747464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bg1"/>
                </a:solidFill>
              </a:rPr>
              <a:t>ЭТАПЫ РЕАЛИЗАЦИИ ПРОЕКТА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784976" cy="5472608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lvl="0"/>
            <a:r>
              <a:rPr lang="ru-RU" sz="2800" b="1" i="1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ІІ Основной этап:</a:t>
            </a:r>
          </a:p>
          <a:p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Показ видеоуроков и презентаций о шашках.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677" y="4501197"/>
            <a:ext cx="2341563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530" y="2564587"/>
            <a:ext cx="3954433" cy="295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8923" y="2842205"/>
            <a:ext cx="4392488" cy="328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48199130"/>
      </p:ext>
    </p:extLst>
  </p:cSld>
  <p:clrMapOvr>
    <a:masterClrMapping/>
  </p:clrMapOvr>
  <p:transition advClick="0" advTm="30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352</Words>
  <Application>Microsoft Office PowerPoint</Application>
  <PresentationFormat>Экран (4:3)</PresentationFormat>
  <Paragraphs>67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Проект  «Такие разные шашки»</vt:lpstr>
      <vt:lpstr>АКТУАЛЬНОСТЬ ПРОЕКТА</vt:lpstr>
      <vt:lpstr>ПАСПОРТ ПРОЕКТА</vt:lpstr>
      <vt:lpstr>ЦЕЛИ И ЗАДАЧИ ПРОЕКТА</vt:lpstr>
      <vt:lpstr>ЭТАПЫ РЕАЛИЗАЦИИ ПРОЕКТА</vt:lpstr>
      <vt:lpstr>ЭТАПЫ РЕАЛИЗАЦИИ ПРОЕКТА</vt:lpstr>
      <vt:lpstr>ЭТАПЫ РЕАЛИЗАЦИИ ПРОЕКТА</vt:lpstr>
      <vt:lpstr>ЭТАПЫ РЕАЛИЗАЦИИ ПРОЕКТА</vt:lpstr>
      <vt:lpstr>ЭТАПЫ РЕАЛИЗАЦИИ ПРОЕКТА</vt:lpstr>
      <vt:lpstr>ЭТАПЫ РЕАЛИЗАЦИИ ПРОЕКТА</vt:lpstr>
      <vt:lpstr>ЭТАПЫ РЕАЛИЗАЦИИ ПРОЕКТА</vt:lpstr>
      <vt:lpstr>ЭТАПЫ РЕАЛИЗАЦИИ ПРОЕКТА</vt:lpstr>
      <vt:lpstr>ЗАКЛЮЧЕНИЕ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«Знакомство детей старшей группы № 4 с настольной игрой шашки»</dc:title>
  <dc:creator>admin</dc:creator>
  <cp:lastModifiedBy>uSer</cp:lastModifiedBy>
  <cp:revision>36</cp:revision>
  <dcterms:created xsi:type="dcterms:W3CDTF">2022-02-25T10:23:17Z</dcterms:created>
  <dcterms:modified xsi:type="dcterms:W3CDTF">2024-03-10T18:02:25Z</dcterms:modified>
</cp:coreProperties>
</file>