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00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1F3E-6E48-431D-BFF1-30DC15B3A7BC}" type="datetimeFigureOut">
              <a:rPr lang="ru-RU" smtClean="0"/>
              <a:pPr/>
              <a:t>24.10.2020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7EA3D-5396-4782-8B56-EE6F06A52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1F3E-6E48-431D-BFF1-30DC15B3A7BC}" type="datetimeFigureOut">
              <a:rPr lang="ru-RU" smtClean="0"/>
              <a:pPr/>
              <a:t>24.10.2020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7EA3D-5396-4782-8B56-EE6F06A52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1F3E-6E48-431D-BFF1-30DC15B3A7BC}" type="datetimeFigureOut">
              <a:rPr lang="ru-RU" smtClean="0"/>
              <a:pPr/>
              <a:t>24.10.2020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7EA3D-5396-4782-8B56-EE6F06A52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1F3E-6E48-431D-BFF1-30DC15B3A7BC}" type="datetimeFigureOut">
              <a:rPr lang="ru-RU" smtClean="0"/>
              <a:pPr/>
              <a:t>24.10.2020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7EA3D-5396-4782-8B56-EE6F06A52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1F3E-6E48-431D-BFF1-30DC15B3A7BC}" type="datetimeFigureOut">
              <a:rPr lang="ru-RU" smtClean="0"/>
              <a:pPr/>
              <a:t>24.10.2020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7EA3D-5396-4782-8B56-EE6F06A52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1F3E-6E48-431D-BFF1-30DC15B3A7BC}" type="datetimeFigureOut">
              <a:rPr lang="ru-RU" smtClean="0"/>
              <a:pPr/>
              <a:t>24.10.2020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7EA3D-5396-4782-8B56-EE6F06A52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1F3E-6E48-431D-BFF1-30DC15B3A7BC}" type="datetimeFigureOut">
              <a:rPr lang="ru-RU" smtClean="0"/>
              <a:pPr/>
              <a:t>24.10.2020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7EA3D-5396-4782-8B56-EE6F06A52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1F3E-6E48-431D-BFF1-30DC15B3A7BC}" type="datetimeFigureOut">
              <a:rPr lang="ru-RU" smtClean="0"/>
              <a:pPr/>
              <a:t>24.10.2020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7EA3D-5396-4782-8B56-EE6F06A52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1F3E-6E48-431D-BFF1-30DC15B3A7BC}" type="datetimeFigureOut">
              <a:rPr lang="ru-RU" smtClean="0"/>
              <a:pPr/>
              <a:t>24.10.2020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7EA3D-5396-4782-8B56-EE6F06A52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1F3E-6E48-431D-BFF1-30DC15B3A7BC}" type="datetimeFigureOut">
              <a:rPr lang="ru-RU" smtClean="0"/>
              <a:pPr/>
              <a:t>24.10.2020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7EA3D-5396-4782-8B56-EE6F06A52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1F3E-6E48-431D-BFF1-30DC15B3A7BC}" type="datetimeFigureOut">
              <a:rPr lang="ru-RU" smtClean="0"/>
              <a:pPr/>
              <a:t>24.10.2020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7EA3D-5396-4782-8B56-EE6F06A52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F1F3E-6E48-431D-BFF1-30DC15B3A7BC}" type="datetimeFigureOut">
              <a:rPr lang="ru-RU" smtClean="0"/>
              <a:pPr/>
              <a:t>24.10.2020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97EA3D-5396-4782-8B56-EE6F06A52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64704"/>
            <a:ext cx="7918648" cy="2160239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            </a:t>
            </a:r>
            <a:r>
              <a:rPr lang="ru-RU" sz="5400" b="1" dirty="0" smtClean="0">
                <a:solidFill>
                  <a:srgbClr val="FF0000"/>
                </a:solidFill>
              </a:rPr>
              <a:t>Маленькие герои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https://avatars.mds.yandex.net/get-pdb/2000092/d33dfc60-eba6-41fd-ac02-96e53da8e3a3/s1200"/>
          <p:cNvPicPr/>
          <p:nvPr/>
        </p:nvPicPr>
        <p:blipFill>
          <a:blip r:embed="rId3" cstate="print"/>
          <a:srcRect l="8768" t="38317" r="9036" b="349"/>
          <a:stretch>
            <a:fillRect/>
          </a:stretch>
        </p:blipFill>
        <p:spPr bwMode="auto">
          <a:xfrm>
            <a:off x="1619672" y="2204864"/>
            <a:ext cx="6264696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        </a:t>
            </a:r>
            <a:r>
              <a:rPr lang="ru-RU" sz="10700" b="1" i="1" dirty="0" smtClean="0">
                <a:solidFill>
                  <a:srgbClr val="FF0000"/>
                </a:solidFill>
                <a:latin typeface="Decorlz" pitchFamily="2" charset="0"/>
              </a:rPr>
              <a:t>9</a:t>
            </a:r>
            <a:r>
              <a:rPr lang="ru-RU" sz="7300" dirty="0" smtClean="0">
                <a:solidFill>
                  <a:srgbClr val="FF0000"/>
                </a:solidFill>
                <a:latin typeface="Decorlz" pitchFamily="2" charset="0"/>
              </a:rPr>
              <a:t> мая</a:t>
            </a:r>
            <a:endParaRPr lang="ru-RU" dirty="0">
              <a:solidFill>
                <a:srgbClr val="FF0000"/>
              </a:solidFill>
              <a:latin typeface="Decorlz" pitchFamily="2" charset="0"/>
            </a:endParaRPr>
          </a:p>
        </p:txBody>
      </p:sp>
      <p:pic>
        <p:nvPicPr>
          <p:cNvPr id="4" name="Содержимое 3" descr="http://on-line.lg.ua/images/photos/8e0a30fb5ca5679a982714c7135e45c7.jpg"/>
          <p:cNvPicPr>
            <a:picLocks noGrp="1"/>
          </p:cNvPicPr>
          <p:nvPr>
            <p:ph idx="1"/>
          </p:nvPr>
        </p:nvPicPr>
        <p:blipFill>
          <a:blip r:embed="rId2" cstate="print"/>
          <a:srcRect r="11797"/>
          <a:stretch>
            <a:fillRect/>
          </a:stretch>
        </p:blipFill>
        <p:spPr bwMode="auto">
          <a:xfrm>
            <a:off x="5004048" y="3356992"/>
            <a:ext cx="3960440" cy="2869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storage.myseldon.com/news_pict_79/79E119682FF7B18618242E13DF42CF4E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1340768"/>
            <a:ext cx="3717220" cy="2621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s.poembook.ru/theme/20/bb/1a/9e80bc8f197d80ebca0e8700c1d1c2eb7af0950f.jpe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501008"/>
            <a:ext cx="3600400" cy="271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i.mycdn.me/i?r=AzEPZsRbOZEKgBhR0XGMT1RkXzuoXe1U_ZwXMWg6fxxA9aaKTM5SRkZCeTgDn6uOyic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844824"/>
            <a:ext cx="6408712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avatars.mds.yandex.net/get-pdb/34158/fd1a540a-098a-457f-a0eb-f01420617e9b/s1200?webp=false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1268760"/>
            <a:ext cx="2925133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www.gig26.ru/UserFiles/01-anons/w33%20(%D0%9A%D0%BE%D0%BF%D0%B8%D1%80%D0%BE%D0%B2%D0%B0%D1%82%D1%8C)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3933056"/>
            <a:ext cx="3069149" cy="2468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fs00.infourok.ru/images/doc/280/285911/hello_html_m2c0e12a7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556792"/>
            <a:ext cx="612068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/>
          <a:lstStyle/>
          <a:p>
            <a:r>
              <a:rPr lang="ru-RU" dirty="0" smtClean="0"/>
              <a:t>                          </a:t>
            </a:r>
            <a:r>
              <a:rPr lang="ru-RU" b="1" i="1" dirty="0" smtClean="0">
                <a:solidFill>
                  <a:srgbClr val="FF0000"/>
                </a:solidFill>
              </a:rPr>
              <a:t>Сережа Алешков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https://cf.ppt-online.org/files/slide/0/06vuVtzCy4IdPmsHUwBhnXOcqTiaNYfLES1Dlb/slide-63.jpg"/>
          <p:cNvPicPr>
            <a:picLocks noGrp="1"/>
          </p:cNvPicPr>
          <p:nvPr>
            <p:ph idx="1"/>
          </p:nvPr>
        </p:nvPicPr>
        <p:blipFill>
          <a:blip r:embed="rId2" cstate="print"/>
          <a:srcRect t="22873" r="4559" b="8450"/>
          <a:stretch>
            <a:fillRect/>
          </a:stretch>
        </p:blipFill>
        <p:spPr bwMode="auto">
          <a:xfrm>
            <a:off x="1835696" y="1916832"/>
            <a:ext cx="6408712" cy="4077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s://cdn.moypolk.ru/static/resize/w800/soldiers/awards/2019/04/30/651c550011c2588ba593bd11befe144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996952"/>
            <a:ext cx="1368152" cy="2442538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    </a:t>
            </a:r>
            <a:r>
              <a:rPr lang="ru-RU" sz="4800" b="1" i="1" dirty="0" smtClean="0">
                <a:solidFill>
                  <a:srgbClr val="FF0000"/>
                </a:solidFill>
              </a:rPr>
              <a:t>Боря </a:t>
            </a:r>
            <a:r>
              <a:rPr lang="ru-RU" sz="4800" b="1" i="1" dirty="0" err="1">
                <a:solidFill>
                  <a:srgbClr val="FF0000"/>
                </a:solidFill>
              </a:rPr>
              <a:t>К</a:t>
            </a:r>
            <a:r>
              <a:rPr lang="ru-RU" sz="4800" b="1" i="1" dirty="0" err="1" smtClean="0">
                <a:solidFill>
                  <a:srgbClr val="FF0000"/>
                </a:solidFill>
              </a:rPr>
              <a:t>улешин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https://cf.ppt-online.org/files1/slide/y/YWxkOs8vd9HePNGmIMq1ihlnzwZELajbQJ46RSAgD/slide-33.jpg"/>
          <p:cNvPicPr>
            <a:picLocks noGrp="1"/>
          </p:cNvPicPr>
          <p:nvPr>
            <p:ph idx="1"/>
          </p:nvPr>
        </p:nvPicPr>
        <p:blipFill>
          <a:blip r:embed="rId2" cstate="print"/>
          <a:srcRect l="60015" t="6424" r="4888" b="27959"/>
          <a:stretch>
            <a:fillRect/>
          </a:stretch>
        </p:blipFill>
        <p:spPr bwMode="auto">
          <a:xfrm>
            <a:off x="2339752" y="1556792"/>
            <a:ext cx="3888432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s://i.pinimg.com/736x/7f/0c/c7/7f0cc72b05ce028323a843d01bedaca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3573016"/>
            <a:ext cx="1936934" cy="194421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      </a:t>
            </a:r>
            <a:r>
              <a:rPr lang="ru-RU" b="1" i="1" dirty="0" smtClean="0">
                <a:solidFill>
                  <a:srgbClr val="FF0000"/>
                </a:solidFill>
              </a:rPr>
              <a:t>Надя Богданова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https://ds02.infourok.ru/uploads/ex/04f0/0007cd1f-7e6985d3/img13.jpg"/>
          <p:cNvPicPr>
            <a:picLocks noGrp="1"/>
          </p:cNvPicPr>
          <p:nvPr>
            <p:ph idx="1"/>
          </p:nvPr>
        </p:nvPicPr>
        <p:blipFill>
          <a:blip r:embed="rId2" cstate="print"/>
          <a:srcRect l="4514" t="16291" r="45251" b="5189"/>
          <a:stretch>
            <a:fillRect/>
          </a:stretch>
        </p:blipFill>
        <p:spPr bwMode="auto">
          <a:xfrm>
            <a:off x="2195736" y="1772816"/>
            <a:ext cx="3709603" cy="460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https://cdn.moypolk.ru/static/resize/w800/soldiers/awards/2019/04/30/651c550011c2588ba593bd11befe144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3274824"/>
            <a:ext cx="1296144" cy="244253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    </a:t>
            </a:r>
            <a:r>
              <a:rPr lang="ru-RU" b="1" i="1" dirty="0" smtClean="0">
                <a:solidFill>
                  <a:srgbClr val="FF0000"/>
                </a:solidFill>
              </a:rPr>
              <a:t>Валера Волков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https://cf.ppt-online.org/files/slide/y/Y7lZxJVAj4eRvGQU6bT0oSFC1ygzqwOuB9sI2H/slide-29.jpg"/>
          <p:cNvPicPr>
            <a:picLocks noGrp="1"/>
          </p:cNvPicPr>
          <p:nvPr>
            <p:ph idx="1"/>
          </p:nvPr>
        </p:nvPicPr>
        <p:blipFill>
          <a:blip r:embed="rId2" cstate="print"/>
          <a:srcRect l="57124" t="19792" r="4177" b="8918"/>
          <a:stretch>
            <a:fillRect/>
          </a:stretch>
        </p:blipFill>
        <p:spPr bwMode="auto">
          <a:xfrm>
            <a:off x="2411760" y="1556792"/>
            <a:ext cx="3744416" cy="4909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s://i.pinimg.com/736x/7f/0c/c7/7f0cc72b05ce028323a843d01bedaca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3717032"/>
            <a:ext cx="1936934" cy="194421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avatars.mds.yandex.net/get-pdb/1678460/0ddeded1-51dc-4e9b-98d9-15e0a2244e1e/s1200?webp=false"/>
          <p:cNvPicPr>
            <a:picLocks noGrp="1"/>
          </p:cNvPicPr>
          <p:nvPr>
            <p:ph idx="1"/>
          </p:nvPr>
        </p:nvPicPr>
        <p:blipFill>
          <a:blip r:embed="rId2" cstate="print"/>
          <a:srcRect l="7163" t="6996" r="5973" b="2317"/>
          <a:stretch>
            <a:fillRect/>
          </a:stretch>
        </p:blipFill>
        <p:spPr bwMode="auto">
          <a:xfrm>
            <a:off x="2555776" y="1484784"/>
            <a:ext cx="5616624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gt.su/uploads/posts/2017-09/1506320641_20170923_094622.jpg"/>
          <p:cNvPicPr>
            <a:picLocks noGrp="1"/>
          </p:cNvPicPr>
          <p:nvPr>
            <p:ph idx="1"/>
          </p:nvPr>
        </p:nvPicPr>
        <p:blipFill>
          <a:blip r:embed="rId2" cstate="print"/>
          <a:srcRect l="7159" b="4540"/>
          <a:stretch>
            <a:fillRect/>
          </a:stretch>
        </p:blipFill>
        <p:spPr bwMode="auto">
          <a:xfrm>
            <a:off x="2411760" y="1484784"/>
            <a:ext cx="5832648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xn--d1abbusdciv.xn--p1ai/wp-content/uploads/2020/01/75_pobeda-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204864"/>
            <a:ext cx="7560840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</TotalTime>
  <Words>18</Words>
  <Application>Microsoft Office PowerPoint</Application>
  <PresentationFormat>Экран (4:3)</PresentationFormat>
  <Paragraphs>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            Маленькие герои</vt:lpstr>
      <vt:lpstr>                            9 мая</vt:lpstr>
      <vt:lpstr>Слайд 3</vt:lpstr>
      <vt:lpstr>Слайд 4</vt:lpstr>
      <vt:lpstr>                          Сережа Алешков</vt:lpstr>
      <vt:lpstr>                             Боря Кулешин</vt:lpstr>
      <vt:lpstr>                               Надя Богданова</vt:lpstr>
      <vt:lpstr>                             Валера Волков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Маленькие герои</dc:title>
  <dc:creator>USER</dc:creator>
  <cp:lastModifiedBy>USER</cp:lastModifiedBy>
  <cp:revision>7</cp:revision>
  <dcterms:created xsi:type="dcterms:W3CDTF">2020-03-23T15:37:46Z</dcterms:created>
  <dcterms:modified xsi:type="dcterms:W3CDTF">2020-10-24T10:10:39Z</dcterms:modified>
</cp:coreProperties>
</file>