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3" r:id="rId5"/>
    <p:sldId id="259" r:id="rId6"/>
    <p:sldId id="260" r:id="rId7"/>
    <p:sldId id="265" r:id="rId8"/>
    <p:sldId id="267" r:id="rId9"/>
    <p:sldId id="261" r:id="rId10"/>
    <p:sldId id="262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83434-47C4-4535-90AE-39B718130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18CDF1-800D-4088-AFA4-8FF14EB8A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5EE6C-D3F8-4BA7-8EC4-280605F3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62515-A5F1-41C3-8193-09B6386C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27EFD1-5246-4DCB-9DAC-6E111E66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8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44940-843D-4CA5-AC9C-A968F177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2F8ECD-C8B2-45CD-9412-1C0051CAE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4176C-5F1F-4B8F-8F66-F70CC382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F88427-7C83-47EA-A2FC-A88037F4D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4477F-D2B5-4ED8-A35A-C0C34014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2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199738-55D3-427D-B6EC-955B906E2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5D8F1-F885-4A57-9506-854215D3E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88201-9190-4058-855B-FEB64194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A7DAAF-7FB0-43AD-B999-0CE9F50B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A3256-1A7C-49FE-AAC4-8060D22F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94181-3CCD-4BCD-AE5E-D26FD1257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CB486-71D9-4277-83E5-D52C161AF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648DA9-AC3F-4FED-85F3-0C0D188AB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42466-E68E-4D46-ADF2-0850EE8A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31A38-FA8E-4077-B9DE-B1AA9A61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5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8BAB35-7A8B-491A-87F2-E4B7E713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D3BF6-273F-436E-8BB0-73E14E140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02549-0BD5-488B-A451-55235AFD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39652-914A-4ED0-B7CA-C8B3A4B8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17917-11BF-4F8D-AED6-8BD68FE8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5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D171E-72AC-4817-8EB5-9A9C12FB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22AE6-87E2-44B2-B987-2439BD221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7879A4-D2FF-4A23-A978-48A8E711A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CE2075-C788-4FD9-A28B-D5AA3572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C19AFB-D933-4526-8AC5-8BD68C739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375C44-67FD-4B3B-9115-A623D8F9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7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62F7D-0DC6-42BD-B32A-B84478E56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3871D3-7E0C-458B-A685-9B56A6DF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1F1FEF-14D9-4C3C-8B72-BACECEFE6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2A50CC-6363-4C04-B8E6-0FDB33EB6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8C11F4-142E-4938-914B-AE39BD309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261CB8-D96E-4193-9B18-8D82428F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CB3602-DB44-4537-A88D-4980EF66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4DFA7F-3AEC-4D29-AB65-C920651F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8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07A0D-08EB-4751-B646-53E9561D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45162B-9D80-48E3-A821-D914A20C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6E308F-7808-4C2D-9A1A-5330334E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A02BFA-0F4A-44FD-912B-C7D197DB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549D17-1F6D-473B-A992-1FDB623F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C60E0E-67EF-4899-9389-BD101346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045CE0-4526-4380-AED4-F1D59074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0FA66-240E-46A8-BA89-CE04E531F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997CE7-BFB9-4709-96C1-F427325F2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1E2958-61FC-442E-A459-4E05ACC76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0EFE38-D3D8-4CDC-A73F-FCB2BE1A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EFDCD1-8930-4B07-B99F-0FB4B94E8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BC643F-D186-4955-A278-70A36011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48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BD223-C597-4D4A-B288-6103186F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56E5A4-0407-487A-A22F-7DFE09010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2A6CB0-8B79-4B13-9EDE-B98562D86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38E597-C58C-42FA-9209-78E30CF4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18E300-7B98-4DE6-BCB3-5D69778A7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26FF01-E87E-4807-B8B8-4E419595E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A751C-078C-45F3-B568-88DDCD2D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6FAC3-5738-4560-A05B-EDADBE0A4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DCAF49-7AA0-4CAD-800F-7B9F3C865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EB78F-35B4-421D-9FF5-A88EC5AF58F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FBE75-6B9D-4EDA-879B-4ADA022A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2F6FE-0064-460A-9D32-D8D2091C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A650-E58E-4E96-A2B4-E54872019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5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3201AC-382B-45EF-A63A-BB1A5F188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8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1EB7A8-3AF3-4493-A45B-6387D244C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86586" cy="6861048"/>
          </a:xfrm>
          <a:prstGeom prst="rect">
            <a:avLst/>
          </a:prstGeom>
        </p:spPr>
      </p:pic>
      <p:pic>
        <p:nvPicPr>
          <p:cNvPr id="2" name="22144-otkrytija-volshebnogo-sunduka-s-sokrovischami_09GOUKja">
            <a:hlinkClick r:id="" action="ppaction://media"/>
            <a:extLst>
              <a:ext uri="{FF2B5EF4-FFF2-40B4-BE49-F238E27FC236}">
                <a16:creationId xmlns:a16="http://schemas.microsoft.com/office/drawing/2014/main" id="{F1D0B778-3B42-4D5E-9CBE-FF71E6E3A1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10459280" y="5340626"/>
            <a:ext cx="805068" cy="8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47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510DB-CFC4-4459-AFE7-DF118DAB8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5" y="0"/>
            <a:ext cx="10310190" cy="6858000"/>
          </a:xfrm>
          <a:prstGeom prst="rect">
            <a:avLst/>
          </a:prstGeom>
        </p:spPr>
      </p:pic>
      <p:pic>
        <p:nvPicPr>
          <p:cNvPr id="8" name="prj_8862704_135ef9ba98f39c7cbb805c9ee8e0e8e2_1637593937">
            <a:hlinkClick r:id="" action="ppaction://media"/>
            <a:extLst>
              <a:ext uri="{FF2B5EF4-FFF2-40B4-BE49-F238E27FC236}">
                <a16:creationId xmlns:a16="http://schemas.microsoft.com/office/drawing/2014/main" id="{BFFB02E9-0CC3-4DA1-8009-8831CC0FC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95" y="5411449"/>
            <a:ext cx="795728" cy="7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105FF3-EC7F-4F96-85A4-498B218539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33037">
            <a:off x="4047931" y="617843"/>
            <a:ext cx="3836893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260DF4-10C9-40C4-BC29-6CC7F9489C2B}"/>
              </a:ext>
            </a:extLst>
          </p:cNvPr>
          <p:cNvSpPr/>
          <p:nvPr/>
        </p:nvSpPr>
        <p:spPr>
          <a:xfrm>
            <a:off x="174885" y="1626433"/>
            <a:ext cx="11842230" cy="32078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60F96A-A5FA-4FE6-A6DF-738563A8B155}"/>
              </a:ext>
            </a:extLst>
          </p:cNvPr>
          <p:cNvSpPr/>
          <p:nvPr/>
        </p:nvSpPr>
        <p:spPr>
          <a:xfrm>
            <a:off x="421287" y="2533338"/>
            <a:ext cx="1454045" cy="13940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0B731A3-DC67-4E2A-A9F0-3FB3121559CC}"/>
              </a:ext>
            </a:extLst>
          </p:cNvPr>
          <p:cNvSpPr/>
          <p:nvPr/>
        </p:nvSpPr>
        <p:spPr>
          <a:xfrm>
            <a:off x="5421127" y="2533338"/>
            <a:ext cx="1454045" cy="13940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DAF4DD0-4CC3-4922-BBD6-2569725C5468}"/>
              </a:ext>
            </a:extLst>
          </p:cNvPr>
          <p:cNvSpPr/>
          <p:nvPr/>
        </p:nvSpPr>
        <p:spPr>
          <a:xfrm>
            <a:off x="7114864" y="2510853"/>
            <a:ext cx="1454045" cy="13940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13B3931-7950-4490-9578-8485FA241B00}"/>
              </a:ext>
            </a:extLst>
          </p:cNvPr>
          <p:cNvSpPr/>
          <p:nvPr/>
        </p:nvSpPr>
        <p:spPr>
          <a:xfrm>
            <a:off x="8795324" y="2510853"/>
            <a:ext cx="1454045" cy="13940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B83D18FD-441C-4AE7-9AEF-AA590143D508}"/>
              </a:ext>
            </a:extLst>
          </p:cNvPr>
          <p:cNvSpPr/>
          <p:nvPr/>
        </p:nvSpPr>
        <p:spPr>
          <a:xfrm>
            <a:off x="3740667" y="2510853"/>
            <a:ext cx="1454045" cy="139408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BEF7E4C6-5247-4BDE-9E1A-7761EEC572E4}"/>
              </a:ext>
            </a:extLst>
          </p:cNvPr>
          <p:cNvSpPr/>
          <p:nvPr/>
        </p:nvSpPr>
        <p:spPr>
          <a:xfrm>
            <a:off x="2073642" y="2533338"/>
            <a:ext cx="1454045" cy="139408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D0D4D0E-F108-46F8-9C7F-59A20326E96D}"/>
              </a:ext>
            </a:extLst>
          </p:cNvPr>
          <p:cNvSpPr/>
          <p:nvPr/>
        </p:nvSpPr>
        <p:spPr>
          <a:xfrm>
            <a:off x="10422852" y="2510853"/>
            <a:ext cx="1454045" cy="1394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0FAA7C-1112-4CAA-AC7A-6FBF56ACA5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1427">
            <a:off x="1531226" y="1011835"/>
            <a:ext cx="3760134" cy="48343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69DF43-C5A4-4CF7-8D05-066ABBB8C7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8374">
            <a:off x="4433312" y="839447"/>
            <a:ext cx="3760134" cy="48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6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CE8D1-8B85-48E0-B869-F590E949D5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4683">
            <a:off x="6443852" y="455130"/>
            <a:ext cx="4091249" cy="5260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88C9DD-4FFB-4DA7-ABE0-186260A0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295">
            <a:off x="3373412" y="718412"/>
            <a:ext cx="3989042" cy="51286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81ACF-EC21-447B-BFD9-81F01018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3762">
            <a:off x="321917" y="738241"/>
            <a:ext cx="4167547" cy="53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3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CE8D1-8B85-48E0-B869-F590E949D5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4683">
            <a:off x="5286590" y="762608"/>
            <a:ext cx="3606352" cy="4636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88C9DD-4FFB-4DA7-ABE0-186260A0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295">
            <a:off x="2678171" y="821436"/>
            <a:ext cx="3473304" cy="44655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81ACF-EC21-447B-BFD9-81F01018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3762">
            <a:off x="225557" y="892712"/>
            <a:ext cx="3732911" cy="47993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982760-6CA9-452E-8EC3-FA8C32C335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4744">
            <a:off x="8026548" y="756900"/>
            <a:ext cx="3472815" cy="44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CE8D1-8B85-48E0-B869-F590E949D5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9051">
            <a:off x="4409864" y="1553269"/>
            <a:ext cx="2874481" cy="36956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88C9DD-4FFB-4DA7-ABE0-186260A0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9295">
            <a:off x="2537869" y="1579868"/>
            <a:ext cx="2833106" cy="36424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E81ACF-EC21-447B-BFD9-81F01018B7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3762">
            <a:off x="617869" y="1694496"/>
            <a:ext cx="2840365" cy="36518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982760-6CA9-452E-8EC3-FA8C32C335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4744">
            <a:off x="8759427" y="1233431"/>
            <a:ext cx="2927295" cy="37635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9F9936-C4CF-4A56-ADDA-57550379FA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7829">
            <a:off x="6665601" y="1396559"/>
            <a:ext cx="2972128" cy="382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AF1D1-3E27-4704-8A76-AE6F5E258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02" y="0"/>
            <a:ext cx="10484995" cy="6858000"/>
          </a:xfrm>
          <a:prstGeom prst="rect">
            <a:avLst/>
          </a:prstGeom>
        </p:spPr>
      </p:pic>
      <p:pic>
        <p:nvPicPr>
          <p:cNvPr id="6" name="prj_8862658_135ef9ba98f39c7cbb805c9ee8e0e8e2_1637593852">
            <a:hlinkClick r:id="" action="ppaction://media"/>
            <a:extLst>
              <a:ext uri="{FF2B5EF4-FFF2-40B4-BE49-F238E27FC236}">
                <a16:creationId xmlns:a16="http://schemas.microsoft.com/office/drawing/2014/main" id="{4B580B5B-6D8F-4F65-9599-3E1DA9F5A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8131" y="5762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1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Владислава Бондаретц</dc:creator>
  <cp:lastModifiedBy>Владислава Бондаретц</cp:lastModifiedBy>
  <cp:revision>7</cp:revision>
  <dcterms:created xsi:type="dcterms:W3CDTF">2021-11-18T12:28:28Z</dcterms:created>
  <dcterms:modified xsi:type="dcterms:W3CDTF">2021-11-23T16:42:25Z</dcterms:modified>
</cp:coreProperties>
</file>