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698819375" val="1066" revOS="4"/>
      <pr:smFileRevision xmlns:pr="smNativeData" xmlns="smNativeData" dt="1698819375" val="101"/>
      <pr:guideOptions xmlns:pr="smNativeData" xmlns="smNativeData" dt="169881937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65" d="100"/>
          <a:sy n="65" d="100"/>
        </p:scale>
        <p:origin x="379" y="638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4" d="100"/>
        <a:sy n="14" d="100"/>
      </p:scale>
      <p:origin x="0" y="0"/>
    </p:cViewPr>
  </p:sorterViewPr>
  <p:notesViewPr>
    <p:cSldViewPr snapToObjects="1" showGuides="1">
      <p:cViewPr>
        <p:scale>
          <a:sx n="65" d="100"/>
          <a:sy n="65" d="100"/>
        </p:scale>
        <p:origin x="379" y="638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E5C1-8FF6-7A13-B897-7946ABD94E2C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D90A-44F6-7A2F-B897-B27A97D94EE7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99F6-B8F6-7A6F-B897-4E3AD7D94E1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879A-D4F6-7A71-B897-2224C9D94E77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9F82-CCF6-7A69-B897-3A3CD1D94E6F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B3E3-ADF6-7A45-B897-5B10FDD94E0E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C18B-C5F6-7A37-B897-33628FD94E66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E538-76F6-7A13-B897-8046ABD94ED5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A72E-60F6-7A51-B897-9604E9D94EC3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DBF6-B8F6-7A2D-B897-4E7895D94E1B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9169-27F6-7A67-B897-D132DFD94E84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EFA2-ECF6-7A19-B897-1A4CA1D94E4F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D2ED-A3F6-7A24-B897-55719CD94E00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8F26-68F6-7A79-B897-9E2CC1D94ECB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981D-53F6-7A6E-B897-A53BD6D94EF0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BEC9-87F6-7A48-B897-711DF0D94E24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81B8-F6F6-7A77-B897-0022CFD94E55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F1EA-A4F6-7A07-B897-5252BFD94E07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870B-45F6-7A71-B897-B324C9D94EE6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A6A8-E6F6-7A50-B897-1005E8D94E45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B2FED2E-60F6-7A1B-B897-964EA3D94EC3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2FC4B7-F9F6-7A32-B897-0F678AD94E5A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Оформление по умолчани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  <a:fld id="{1B2FD3B6-F8F6-7A25-B897-0E709DD94E5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1B2FE737-79F6-7A11-B897-8F44A9D94EDA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L+1B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J8GAABTAQAAZkMAAGg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15265"/>
            <a:ext cx="9879965" cy="66782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OwKAAABAAAAeTw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635"/>
            <a:ext cx="8054975" cy="68573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0FAAD5AAAA6kEAAA0p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32815" y="158115"/>
            <a:ext cx="9782175" cy="65151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G4EAAAAAAAAj0MAABY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0"/>
            <a:ext cx="10262235" cy="68414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kDAAAAAAAAOUcAAGg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" y="0"/>
            <a:ext cx="10932160" cy="68935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sDAAABAAAA80c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" y="635"/>
            <a:ext cx="11201400" cy="68573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GpZV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4QAAB6AAAAYjkAAH4p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77470"/>
            <a:ext cx="6667500" cy="66675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L+1B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UCAAAAAAAAdkkAAC8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0"/>
            <a:ext cx="11583035" cy="68573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user</cp:lastModifiedBy>
  <cp:revision>0</cp:revision>
  <dcterms:created xsi:type="dcterms:W3CDTF">2020-01-07T15:39:59Z</dcterms:created>
  <dcterms:modified xsi:type="dcterms:W3CDTF">2023-11-01T06:16:15Z</dcterms:modified>
</cp:coreProperties>
</file>