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93" r:id="rId3"/>
    <p:sldId id="294" r:id="rId4"/>
    <p:sldId id="296" r:id="rId5"/>
    <p:sldId id="292" r:id="rId6"/>
    <p:sldId id="297" r:id="rId7"/>
    <p:sldId id="298" r:id="rId8"/>
    <p:sldId id="305" r:id="rId9"/>
    <p:sldId id="300" r:id="rId10"/>
    <p:sldId id="301" r:id="rId11"/>
    <p:sldId id="302" r:id="rId12"/>
    <p:sldId id="303" r:id="rId13"/>
    <p:sldId id="30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82" autoAdjust="0"/>
    <p:restoredTop sz="94660"/>
  </p:normalViewPr>
  <p:slideViewPr>
    <p:cSldViewPr>
      <p:cViewPr varScale="1">
        <p:scale>
          <a:sx n="91" d="100"/>
          <a:sy n="91" d="100"/>
        </p:scale>
        <p:origin x="-85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5A7C6-DE39-42FB-8129-BC9999B974A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9347-3700-4263-A914-BBD730EF4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audio" Target="file:///C:\Users\&#1055;&#1086;&#1083;&#1100;&#1079;&#1086;&#1074;&#1072;&#1090;&#1077;&#1083;&#1100;\Desktop\&#1079;&#1072;&#1085;&#1103;&#1090;&#1080;&#1077;%201&#1075;\chgk2_otvet.mp3" TargetMode="External"/><Relationship Id="rId6" Type="http://schemas.microsoft.com/office/2007/relationships/hdphoto" Target="../media/hdphoto6.wdp"/><Relationship Id="rId11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79;&#1072;&#1085;&#1103;&#1090;&#1080;&#1077;%201&#1075;\chgk2_gong.mp3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79;&#1072;&#1085;&#1103;&#1090;&#1080;&#1077;%201&#1075;\chgk2_gong.mp3" TargetMode="External"/><Relationship Id="rId6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1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media" Target="../media/media2.mp3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времена года\рамки\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324527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566677"/>
            <a:ext cx="5688632" cy="193899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по развитию речи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420888"/>
            <a:ext cx="5377138" cy="4230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48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71800" y="11480"/>
            <a:ext cx="4720716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раунд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«Накорми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птиц»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00" y1="85101" x2="42500" y2="85101"/>
                        <a14:foregroundMark x1="47333" y1="83909" x2="47333" y2="83909"/>
                        <a14:foregroundMark x1="36500" y1="82122" x2="36500" y2="82122"/>
                        <a14:foregroundMark x1="34667" y1="79142" x2="34667" y2="79142"/>
                        <a14:foregroundMark x1="27667" y1="83313" x2="27667" y2="83313"/>
                        <a14:foregroundMark x1="38500" y1="85936" x2="38500" y2="85936"/>
                        <a14:foregroundMark x1="47000" y1="88319" x2="47000" y2="88319"/>
                        <a14:foregroundMark x1="34667" y1="81287" x2="34667" y2="81287"/>
                        <a14:foregroundMark x1="34667" y1="81287" x2="49833" y2="88439"/>
                        <a14:foregroundMark x1="37667" y1="76758" x2="28000" y2="82956"/>
                        <a14:foregroundMark x1="28667" y1="84744" x2="46833" y2="89154"/>
                        <a14:foregroundMark x1="56167" y1="79023" x2="56167" y2="79023"/>
                        <a14:foregroundMark x1="77000" y1="77235" x2="83333" y2="83909"/>
                        <a14:foregroundMark x1="83833" y1="85221" x2="74667" y2="89035"/>
                      </a14:backgroundRemoval>
                    </a14:imgEffect>
                  </a14:imgLayer>
                </a14:imgProps>
              </a:ext>
            </a:extLst>
          </a:blip>
          <a:srcRect l="8420" t="16661" r="18500" b="11255"/>
          <a:stretch/>
        </p:blipFill>
        <p:spPr>
          <a:xfrm flipH="1">
            <a:off x="210243" y="188640"/>
            <a:ext cx="2232248" cy="3078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52" y="3079194"/>
            <a:ext cx="1971091" cy="1861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679292" y="1336425"/>
            <a:ext cx="2194303" cy="1541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961" y="1924084"/>
            <a:ext cx="1832299" cy="1148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00166" y="4140204"/>
            <a:ext cx="1871634" cy="1658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6078253" y="1198664"/>
            <a:ext cx="2014733" cy="1858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l="5264" t="15899" r="5945" b="15917"/>
          <a:stretch/>
        </p:blipFill>
        <p:spPr>
          <a:xfrm>
            <a:off x="6097834" y="3864551"/>
            <a:ext cx="3096344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0197" y="3969829"/>
            <a:ext cx="2255716" cy="2591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40082" y="5463992"/>
            <a:ext cx="2384212" cy="1081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7802" y="4902373"/>
            <a:ext cx="2115495" cy="2188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8224" y="2498534"/>
            <a:ext cx="2304488" cy="1298561"/>
          </a:xfrm>
          <a:prstGeom prst="rect">
            <a:avLst/>
          </a:prstGeom>
        </p:spPr>
      </p:pic>
      <p:pic>
        <p:nvPicPr>
          <p:cNvPr id="16" name="chgk2_otv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/>
          <a:stretch>
            <a:fillRect/>
          </a:stretch>
        </p:blipFill>
        <p:spPr>
          <a:xfrm>
            <a:off x="28572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630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691680" y="2039915"/>
            <a:ext cx="5933612" cy="2123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раунд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Блиц-опрос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«Птичья викторина»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1245">
            <a:off x="-80388" y="4204293"/>
            <a:ext cx="2191025" cy="2069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30470" y="4420167"/>
            <a:ext cx="2465235" cy="1732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47478" y="3674487"/>
            <a:ext cx="2947021" cy="2718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264" t="15899" r="5945" b="15917"/>
          <a:stretch/>
        </p:blipFill>
        <p:spPr>
          <a:xfrm>
            <a:off x="6005051" y="0"/>
            <a:ext cx="3096344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4" y="-1461"/>
            <a:ext cx="2565437" cy="2946786"/>
          </a:xfrm>
          <a:prstGeom prst="rect">
            <a:avLst/>
          </a:prstGeom>
        </p:spPr>
      </p:pic>
      <p:pic>
        <p:nvPicPr>
          <p:cNvPr id="9" name="chgk2_g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13312" y="196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69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971600" y="404664"/>
            <a:ext cx="7765588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«Расскажи стихотворение»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548059"/>
            <a:ext cx="4464496" cy="5214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87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512" y="165120"/>
            <a:ext cx="6275180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«Подведение итогов»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56" t="7377" r="8720" b="6430"/>
          <a:stretch/>
        </p:blipFill>
        <p:spPr>
          <a:xfrm>
            <a:off x="739940" y="1406869"/>
            <a:ext cx="6712379" cy="47720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08" b="99154" l="267" r="99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9325" y="372230"/>
            <a:ext cx="2625987" cy="20692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42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времена года\рамки\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324527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566677"/>
            <a:ext cx="5688632" cy="286232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«Что? Где? Когда?»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420888"/>
            <a:ext cx="5377138" cy="4230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01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34481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«ЗИМНИЕ ЗАБАВЫ ЯЗЫЧКА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94" l="5500" r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4927"/>
            <a:ext cx="1944216" cy="3211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0363" y="1229407"/>
            <a:ext cx="2208999" cy="1709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947" b="96133" l="4358" r="98063">
                        <a14:foregroundMark x1="28814" y1="24862" x2="28814" y2="24862"/>
                        <a14:foregroundMark x1="69734" y1="25783" x2="69734" y2="25783"/>
                        <a14:foregroundMark x1="63680" y1="27808" x2="63680" y2="27808"/>
                        <a14:foregroundMark x1="17433" y1="42357" x2="17433" y2="42357"/>
                        <a14:foregroundMark x1="14286" y1="11971" x2="14286" y2="11971"/>
                        <a14:foregroundMark x1="12107" y1="21547" x2="12107" y2="21547"/>
                        <a14:foregroundMark x1="13559" y1="29834" x2="13559" y2="29834"/>
                        <a14:foregroundMark x1="68039" y1="73849" x2="68039" y2="73849"/>
                        <a14:foregroundMark x1="82324" y1="60589" x2="82324" y2="60589"/>
                        <a14:foregroundMark x1="47942" y1="65009" x2="47942" y2="65009"/>
                        <a14:foregroundMark x1="90315" y1="81584" x2="90315" y2="815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97" y="3167421"/>
            <a:ext cx="2543674" cy="3344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86338" y="1206538"/>
            <a:ext cx="2209889" cy="1660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8001" y="1266460"/>
            <a:ext cx="2385920" cy="16358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58323" t="57168" r="2013" b="5917"/>
          <a:stretch/>
        </p:blipFill>
        <p:spPr>
          <a:xfrm>
            <a:off x="2791282" y="3150099"/>
            <a:ext cx="2630074" cy="18334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1935" y="3167421"/>
            <a:ext cx="2457065" cy="1844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009" y="5198979"/>
            <a:ext cx="2418213" cy="1468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/>
          <a:srcRect l="49054" t="41181" r="3781" b="12200"/>
          <a:stretch/>
        </p:blipFill>
        <p:spPr>
          <a:xfrm>
            <a:off x="3563887" y="5098672"/>
            <a:ext cx="2318047" cy="1718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72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3010" y="2151727"/>
            <a:ext cx="8837978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СА-СО-СУ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суровая</a:t>
            </a: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зима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Суровая зима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Су-су-су стало холодно в лесу.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010" y="404664"/>
            <a:ext cx="8540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Говорить надо четко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внятно, так,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чтобы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было всем понятно!</a:t>
            </a:r>
          </a:p>
        </p:txBody>
      </p:sp>
    </p:spTree>
    <p:extLst>
      <p:ext uri="{BB962C8B-B14F-4D97-AF65-F5344CB8AC3E}">
        <p14:creationId xmlns="" xmlns:p14="http://schemas.microsoft.com/office/powerpoint/2010/main" val="34084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834" y="4005064"/>
            <a:ext cx="2954976" cy="1944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72" y="4209121"/>
            <a:ext cx="2523963" cy="2383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7371" b="88446" l="9951" r="87227"/>
                    </a14:imgEffect>
                  </a14:imgLayer>
                </a14:imgProps>
              </a:ext>
            </a:extLst>
          </a:blip>
          <a:srcRect t="5067" b="13867"/>
          <a:stretch/>
        </p:blipFill>
        <p:spPr>
          <a:xfrm>
            <a:off x="-31220" y="957748"/>
            <a:ext cx="2256597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129" b="89892" l="1846" r="95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04153">
            <a:off x="6075276" y="135795"/>
            <a:ext cx="2947923" cy="2659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5816" y="1027313"/>
            <a:ext cx="2993395" cy="2761727"/>
          </a:xfrm>
          <a:prstGeom prst="rect">
            <a:avLst/>
          </a:prstGeom>
        </p:spPr>
      </p:pic>
      <p:pic>
        <p:nvPicPr>
          <p:cNvPr id="10" name="chgk2_g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500034" y="2857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75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03848" y="116632"/>
            <a:ext cx="2327881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раунд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1115616" y="1002704"/>
            <a:ext cx="7920880" cy="451452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«Продолжи…»</a:t>
            </a:r>
          </a:p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синицы клюв тонкий, а у снегиря ….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Снегирь медленный, а синицы …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Сорока высиживает птенцов весной, а клест …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свиристели хвост короткий, а у сороки ….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снегиря грудка красная, а у синицы …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Свиристель большая, а синица …</a:t>
            </a: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821" b="92954" l="7266" r="67611">
                        <a14:foregroundMark x1="46921" y1="8035" x2="46921" y2="8035"/>
                        <a14:foregroundMark x1="54064" y1="9889" x2="54064" y2="9889"/>
                        <a14:foregroundMark x1="54064" y1="9889" x2="54064" y2="9889"/>
                        <a14:foregroundMark x1="45936" y1="13597" x2="45936" y2="13597"/>
                        <a14:foregroundMark x1="37562" y1="12979" x2="37562" y2="12979"/>
                        <a14:foregroundMark x1="21675" y1="9023" x2="21675" y2="9023"/>
                        <a14:foregroundMark x1="21675" y1="12485" x2="21675" y2="12485"/>
                        <a14:foregroundMark x1="20567" y1="13350" x2="20567" y2="13350"/>
                        <a14:foregroundMark x1="7389" y1="28925" x2="7389" y2="28925"/>
                        <a14:foregroundMark x1="7389" y1="28925" x2="7389" y2="28925"/>
                        <a14:backgroundMark x1="8251" y1="30037" x2="8251" y2="30037"/>
                        <a14:backgroundMark x1="8251" y1="30037" x2="8251" y2="30037"/>
                        <a14:backgroundMark x1="21798" y1="9518" x2="21798" y2="9518"/>
                        <a14:backgroundMark x1="36823" y1="13473" x2="36823" y2="13473"/>
                        <a14:backgroundMark x1="47660" y1="13103" x2="47660" y2="13103"/>
                        <a14:backgroundMark x1="47660" y1="13103" x2="47660" y2="13103"/>
                        <a14:backgroundMark x1="47167" y1="6304" x2="47167" y2="6304"/>
                        <a14:backgroundMark x1="48276" y1="7169" x2="48276" y2="7169"/>
                        <a14:backgroundMark x1="48645" y1="8529" x2="48645" y2="8529"/>
                        <a14:backgroundMark x1="54064" y1="10383" x2="54064" y2="10383"/>
                        <a14:backgroundMark x1="46921" y1="13350" x2="46921" y2="13350"/>
                        <a14:backgroundMark x1="53941" y1="8529" x2="53941" y2="8529"/>
                      </a14:backgroundRemoval>
                    </a14:imgEffect>
                  </a14:imgLayer>
                </a14:imgProps>
              </a:ext>
            </a:extLst>
          </a:blip>
          <a:srcRect l="12403" t="4211" r="31928" b="6584"/>
          <a:stretch/>
        </p:blipFill>
        <p:spPr>
          <a:xfrm>
            <a:off x="293555" y="3284984"/>
            <a:ext cx="2238044" cy="3573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69593" y="2151971"/>
            <a:ext cx="17779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толстый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7097" y="2521303"/>
            <a:ext cx="11705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быстрая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2320" y="2890635"/>
            <a:ext cx="8949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зимой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33489" y="3280603"/>
            <a:ext cx="12378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длинный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3684114"/>
            <a:ext cx="995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желтая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7097" y="4135653"/>
            <a:ext cx="14129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маленькая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hgk2_g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28596" y="3571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2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4" grpId="0"/>
      <p:bldP spid="7" grpId="0"/>
      <p:bldP spid="8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67744" y="260648"/>
            <a:ext cx="4252061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раунд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«Расскажи-ка»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134454"/>
            <a:ext cx="8042085" cy="27086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0" y="4481110"/>
            <a:ext cx="2071030" cy="1955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1851">
            <a:off x="6310512" y="4764879"/>
            <a:ext cx="2677658" cy="1761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6897" y="258221"/>
            <a:ext cx="2255716" cy="2591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t="18496" b="15519"/>
          <a:stretch/>
        </p:blipFill>
        <p:spPr>
          <a:xfrm>
            <a:off x="6636367" y="506683"/>
            <a:ext cx="2848748" cy="1764728"/>
          </a:xfrm>
          <a:prstGeom prst="rect">
            <a:avLst/>
          </a:prstGeom>
        </p:spPr>
      </p:pic>
      <p:pic>
        <p:nvPicPr>
          <p:cNvPr id="9" name="chgk2_g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13312" y="196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28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99431" y="32394"/>
            <a:ext cx="6345135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«Музыкальная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пауза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5" name="Рисунок 4" descr="Символ музыки в картинках: D0 bc d1 83 d0 b7 d1 8b d0 ba d0 b0 d0 bb d1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0688"/>
            <a:ext cx="9144000" cy="5781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картинки-анимашки\новогодние фоны\WCHH_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71800" y="11480"/>
            <a:ext cx="4720716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раунд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«Накорми</a:t>
            </a:r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птиц»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00" y1="85101" x2="42500" y2="85101"/>
                        <a14:foregroundMark x1="47333" y1="83909" x2="47333" y2="83909"/>
                        <a14:foregroundMark x1="36500" y1="82122" x2="36500" y2="82122"/>
                        <a14:foregroundMark x1="34667" y1="79142" x2="34667" y2="79142"/>
                        <a14:foregroundMark x1="27667" y1="83313" x2="27667" y2="83313"/>
                        <a14:foregroundMark x1="38500" y1="85936" x2="38500" y2="85936"/>
                        <a14:foregroundMark x1="47000" y1="88319" x2="47000" y2="88319"/>
                        <a14:foregroundMark x1="34667" y1="81287" x2="34667" y2="81287"/>
                        <a14:foregroundMark x1="34667" y1="81287" x2="49833" y2="88439"/>
                        <a14:foregroundMark x1="37667" y1="76758" x2="28000" y2="82956"/>
                        <a14:foregroundMark x1="28667" y1="84744" x2="46833" y2="89154"/>
                        <a14:foregroundMark x1="56167" y1="79023" x2="56167" y2="79023"/>
                        <a14:foregroundMark x1="77000" y1="77235" x2="83333" y2="83909"/>
                        <a14:foregroundMark x1="83833" y1="85221" x2="74667" y2="89035"/>
                      </a14:backgroundRemoval>
                    </a14:imgEffect>
                  </a14:imgLayer>
                </a14:imgProps>
              </a:ext>
            </a:extLst>
          </a:blip>
          <a:srcRect l="8420" t="16661" r="18500" b="11255"/>
          <a:stretch/>
        </p:blipFill>
        <p:spPr>
          <a:xfrm flipH="1">
            <a:off x="210243" y="188640"/>
            <a:ext cx="2232248" cy="3078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436" y="3267603"/>
            <a:ext cx="1656184" cy="1564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707168" y="1709156"/>
            <a:ext cx="1794259" cy="1260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060" y="3955834"/>
            <a:ext cx="1832299" cy="1148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0744" y="2854915"/>
            <a:ext cx="1871634" cy="1658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7164" y="1528709"/>
            <a:ext cx="2304488" cy="1298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470005" y="1048476"/>
            <a:ext cx="2014733" cy="1858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6874" y="3988242"/>
            <a:ext cx="3487214" cy="3273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6367" y="4049690"/>
            <a:ext cx="2255716" cy="2591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79893" y="5495072"/>
            <a:ext cx="2384212" cy="1081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2905" y="2538262"/>
            <a:ext cx="2115495" cy="2188654"/>
          </a:xfrm>
          <a:prstGeom prst="rect">
            <a:avLst/>
          </a:prstGeom>
        </p:spPr>
      </p:pic>
      <p:pic>
        <p:nvPicPr>
          <p:cNvPr id="15" name="chgk2_g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382602" y="5966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5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7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138</Words>
  <Application>Microsoft Office PowerPoint</Application>
  <PresentationFormat>Экран (4:3)</PresentationFormat>
  <Paragraphs>37</Paragraphs>
  <Slides>13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Елена и Владимир</cp:lastModifiedBy>
  <cp:revision>125</cp:revision>
  <dcterms:created xsi:type="dcterms:W3CDTF">2015-01-26T17:10:52Z</dcterms:created>
  <dcterms:modified xsi:type="dcterms:W3CDTF">2023-03-01T14:33:30Z</dcterms:modified>
</cp:coreProperties>
</file>