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D11-104F-4141-B66A-9193E0451FD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575-5718-40B8-AD1D-29F9F5B2DDA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34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D11-104F-4141-B66A-9193E0451FD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575-5718-40B8-AD1D-29F9F5B2D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95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D11-104F-4141-B66A-9193E0451FD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575-5718-40B8-AD1D-29F9F5B2D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524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D11-104F-4141-B66A-9193E0451FD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575-5718-40B8-AD1D-29F9F5B2DDA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9925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D11-104F-4141-B66A-9193E0451FD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575-5718-40B8-AD1D-29F9F5B2D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493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D11-104F-4141-B66A-9193E0451FD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575-5718-40B8-AD1D-29F9F5B2DDA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208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D11-104F-4141-B66A-9193E0451FD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575-5718-40B8-AD1D-29F9F5B2D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469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D11-104F-4141-B66A-9193E0451FD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575-5718-40B8-AD1D-29F9F5B2D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136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D11-104F-4141-B66A-9193E0451FD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575-5718-40B8-AD1D-29F9F5B2D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21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D11-104F-4141-B66A-9193E0451FD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575-5718-40B8-AD1D-29F9F5B2D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37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D11-104F-4141-B66A-9193E0451FD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575-5718-40B8-AD1D-29F9F5B2D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97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D11-104F-4141-B66A-9193E0451FD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575-5718-40B8-AD1D-29F9F5B2D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18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D11-104F-4141-B66A-9193E0451FD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575-5718-40B8-AD1D-29F9F5B2D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09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D11-104F-4141-B66A-9193E0451FD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575-5718-40B8-AD1D-29F9F5B2D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339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D11-104F-4141-B66A-9193E0451FD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575-5718-40B8-AD1D-29F9F5B2D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8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D11-104F-4141-B66A-9193E0451FD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575-5718-40B8-AD1D-29F9F5B2D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03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D11-104F-4141-B66A-9193E0451FD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575-5718-40B8-AD1D-29F9F5B2D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36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B346D11-104F-4141-B66A-9193E0451FD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FB21575-5718-40B8-AD1D-29F9F5B2D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0547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F8E301-951F-3E9B-50A4-1213D4869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987835" cy="4518213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</a:rPr>
              <a:t>In my lunch box.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128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83C7A5-78FF-281A-F69A-5E83FD6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448" y="2914026"/>
            <a:ext cx="10304928" cy="1507067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as hungry as a hunter.</a:t>
            </a:r>
            <a:br>
              <a:rPr lang="ru-RU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голоден как волк.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180632-A058-05D1-DEB2-7870F3A1B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0732341" cy="2326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tongue twister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4979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2AAF9E-A249-486C-B123-4AD0DDB95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21024"/>
            <a:ext cx="12048564" cy="66159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D88C2054-35CA-A7B0-D1F5-E4A9509E8019}"/>
              </a:ext>
            </a:extLst>
          </p:cNvPr>
          <p:cNvSpPr/>
          <p:nvPr/>
        </p:nvSpPr>
        <p:spPr>
          <a:xfrm>
            <a:off x="4612341" y="2554940"/>
            <a:ext cx="2043953" cy="87405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food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97079C92-5411-81FC-8473-76E0B21B78A8}"/>
              </a:ext>
            </a:extLst>
          </p:cNvPr>
          <p:cNvSpPr/>
          <p:nvPr/>
        </p:nvSpPr>
        <p:spPr>
          <a:xfrm>
            <a:off x="2904565" y="1896035"/>
            <a:ext cx="1546412" cy="65890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fruit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reflection blurRad="6350" stA="55000" endA="50" endPos="85000" dist="29997" dir="5400000" sy="-100000" algn="bl" rotWithShape="0"/>
              </a:effectLst>
            </a:endParaRP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1B7F578F-D7BC-A07A-2905-1FB8876A84BD}"/>
              </a:ext>
            </a:extLst>
          </p:cNvPr>
          <p:cNvCxnSpPr/>
          <p:nvPr/>
        </p:nvCxnSpPr>
        <p:spPr>
          <a:xfrm flipH="1" flipV="1">
            <a:off x="1358153" y="860612"/>
            <a:ext cx="1546412" cy="11967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Овал 15">
            <a:extLst>
              <a:ext uri="{FF2B5EF4-FFF2-40B4-BE49-F238E27FC236}">
                <a16:creationId xmlns:a16="http://schemas.microsoft.com/office/drawing/2014/main" id="{C1FFD17C-3419-E252-306E-B4C7F48AA486}"/>
              </a:ext>
            </a:extLst>
          </p:cNvPr>
          <p:cNvSpPr/>
          <p:nvPr/>
        </p:nvSpPr>
        <p:spPr>
          <a:xfrm>
            <a:off x="1" y="268941"/>
            <a:ext cx="1694328" cy="59167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apple</a:t>
            </a:r>
            <a:endParaRPr lang="ru-RU" b="1" dirty="0"/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A0EA4964-BF00-AFE0-C056-78C8DFC967BE}"/>
              </a:ext>
            </a:extLst>
          </p:cNvPr>
          <p:cNvCxnSpPr/>
          <p:nvPr/>
        </p:nvCxnSpPr>
        <p:spPr>
          <a:xfrm flipH="1" flipV="1">
            <a:off x="2272553" y="1169895"/>
            <a:ext cx="726141" cy="7664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Овал 18">
            <a:extLst>
              <a:ext uri="{FF2B5EF4-FFF2-40B4-BE49-F238E27FC236}">
                <a16:creationId xmlns:a16="http://schemas.microsoft.com/office/drawing/2014/main" id="{3E9441DF-43E5-7B83-EA31-6B3674D1D3D2}"/>
              </a:ext>
            </a:extLst>
          </p:cNvPr>
          <p:cNvSpPr/>
          <p:nvPr/>
        </p:nvSpPr>
        <p:spPr>
          <a:xfrm>
            <a:off x="1694329" y="477370"/>
            <a:ext cx="1546411" cy="59167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banana</a:t>
            </a:r>
            <a:endParaRPr lang="ru-RU" b="1" dirty="0"/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9BD3973E-E279-CB57-3031-1AECE63435C2}"/>
              </a:ext>
            </a:extLst>
          </p:cNvPr>
          <p:cNvCxnSpPr/>
          <p:nvPr/>
        </p:nvCxnSpPr>
        <p:spPr>
          <a:xfrm flipV="1">
            <a:off x="3092824" y="1459006"/>
            <a:ext cx="147916" cy="4370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Овал 23">
            <a:extLst>
              <a:ext uri="{FF2B5EF4-FFF2-40B4-BE49-F238E27FC236}">
                <a16:creationId xmlns:a16="http://schemas.microsoft.com/office/drawing/2014/main" id="{46EDE42C-E98F-FC13-1417-EE810E3EA3CD}"/>
              </a:ext>
            </a:extLst>
          </p:cNvPr>
          <p:cNvSpPr/>
          <p:nvPr/>
        </p:nvSpPr>
        <p:spPr>
          <a:xfrm>
            <a:off x="2770094" y="867335"/>
            <a:ext cx="1546411" cy="59167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orange</a:t>
            </a:r>
            <a:endParaRPr lang="ru-RU" b="1" dirty="0"/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03540078-5DA3-8F91-1124-C4D94B3E24A2}"/>
              </a:ext>
            </a:extLst>
          </p:cNvPr>
          <p:cNvSpPr/>
          <p:nvPr/>
        </p:nvSpPr>
        <p:spPr>
          <a:xfrm>
            <a:off x="2904565" y="3234016"/>
            <a:ext cx="1546412" cy="65890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6350" stA="60000" endA="900" endPos="60000" dist="60007" dir="5400000" sy="-100000" algn="bl" rotWithShape="0"/>
                </a:effectLst>
              </a:rPr>
              <a:t>vegetable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reflection blurRad="6350" stA="60000" endA="900" endPos="60000" dist="60007" dir="5400000" sy="-100000" algn="bl" rotWithShape="0"/>
              </a:effectLst>
            </a:endParaRPr>
          </a:p>
        </p:txBody>
      </p: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27EC0359-13B4-BF72-1E2A-6613344E96C5}"/>
              </a:ext>
            </a:extLst>
          </p:cNvPr>
          <p:cNvCxnSpPr/>
          <p:nvPr/>
        </p:nvCxnSpPr>
        <p:spPr>
          <a:xfrm flipH="1" flipV="1">
            <a:off x="1882588" y="3509681"/>
            <a:ext cx="1021977" cy="1344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Овал 29">
            <a:extLst>
              <a:ext uri="{FF2B5EF4-FFF2-40B4-BE49-F238E27FC236}">
                <a16:creationId xmlns:a16="http://schemas.microsoft.com/office/drawing/2014/main" id="{CB8EF59A-2668-CF81-D1CE-113CB05C9C69}"/>
              </a:ext>
            </a:extLst>
          </p:cNvPr>
          <p:cNvSpPr/>
          <p:nvPr/>
        </p:nvSpPr>
        <p:spPr>
          <a:xfrm>
            <a:off x="611843" y="2918010"/>
            <a:ext cx="1694328" cy="59167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potatoes</a:t>
            </a:r>
            <a:endParaRPr lang="ru-RU" b="1" dirty="0"/>
          </a:p>
        </p:txBody>
      </p: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F5CF00CB-1C96-5626-5B3B-FA525BE8B6DD}"/>
              </a:ext>
            </a:extLst>
          </p:cNvPr>
          <p:cNvCxnSpPr/>
          <p:nvPr/>
        </p:nvCxnSpPr>
        <p:spPr>
          <a:xfrm flipH="1">
            <a:off x="1882588" y="3765176"/>
            <a:ext cx="1021977" cy="3092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Овал 32">
            <a:extLst>
              <a:ext uri="{FF2B5EF4-FFF2-40B4-BE49-F238E27FC236}">
                <a16:creationId xmlns:a16="http://schemas.microsoft.com/office/drawing/2014/main" id="{3FD4FE4A-0023-9E6C-C589-B660B0FB727A}"/>
              </a:ext>
            </a:extLst>
          </p:cNvPr>
          <p:cNvSpPr/>
          <p:nvPr/>
        </p:nvSpPr>
        <p:spPr>
          <a:xfrm>
            <a:off x="282388" y="3859305"/>
            <a:ext cx="1600200" cy="59167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carrots</a:t>
            </a:r>
            <a:endParaRPr lang="ru-RU" b="1" dirty="0"/>
          </a:p>
        </p:txBody>
      </p: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id="{80BFAFE8-2EAA-FAD3-A06E-29509397AA87}"/>
              </a:ext>
            </a:extLst>
          </p:cNvPr>
          <p:cNvCxnSpPr/>
          <p:nvPr/>
        </p:nvCxnSpPr>
        <p:spPr>
          <a:xfrm flipH="1">
            <a:off x="2635623" y="3960158"/>
            <a:ext cx="363071" cy="6387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Овал 35">
            <a:extLst>
              <a:ext uri="{FF2B5EF4-FFF2-40B4-BE49-F238E27FC236}">
                <a16:creationId xmlns:a16="http://schemas.microsoft.com/office/drawing/2014/main" id="{1227DE8D-8988-CE55-6326-B57A679400B5}"/>
              </a:ext>
            </a:extLst>
          </p:cNvPr>
          <p:cNvSpPr/>
          <p:nvPr/>
        </p:nvSpPr>
        <p:spPr>
          <a:xfrm>
            <a:off x="1062317" y="4450976"/>
            <a:ext cx="1842247" cy="59167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tomatoes</a:t>
            </a:r>
            <a:endParaRPr lang="ru-RU" b="1" dirty="0"/>
          </a:p>
        </p:txBody>
      </p: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96C4D561-121D-432A-9682-B4C498825C73}"/>
              </a:ext>
            </a:extLst>
          </p:cNvPr>
          <p:cNvSpPr/>
          <p:nvPr/>
        </p:nvSpPr>
        <p:spPr>
          <a:xfrm>
            <a:off x="5331759" y="3610532"/>
            <a:ext cx="1371600" cy="5647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</a:rPr>
              <a:t>drink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61F48E8E-04DF-55E7-7E0B-D3ED98E791A5}"/>
              </a:ext>
            </a:extLst>
          </p:cNvPr>
          <p:cNvCxnSpPr/>
          <p:nvPr/>
        </p:nvCxnSpPr>
        <p:spPr>
          <a:xfrm flipH="1">
            <a:off x="4706471" y="4175310"/>
            <a:ext cx="766482" cy="4235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Овал 40">
            <a:extLst>
              <a:ext uri="{FF2B5EF4-FFF2-40B4-BE49-F238E27FC236}">
                <a16:creationId xmlns:a16="http://schemas.microsoft.com/office/drawing/2014/main" id="{9A362CBF-5957-4213-A22E-81BCFFAFC38C}"/>
              </a:ext>
            </a:extLst>
          </p:cNvPr>
          <p:cNvSpPr/>
          <p:nvPr/>
        </p:nvSpPr>
        <p:spPr>
          <a:xfrm>
            <a:off x="3523129" y="4571997"/>
            <a:ext cx="1546412" cy="59167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milk</a:t>
            </a:r>
            <a:endParaRPr lang="ru-RU" b="1" dirty="0"/>
          </a:p>
        </p:txBody>
      </p: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A6227E86-C772-E770-17C2-7055FAE18724}"/>
              </a:ext>
            </a:extLst>
          </p:cNvPr>
          <p:cNvCxnSpPr/>
          <p:nvPr/>
        </p:nvCxnSpPr>
        <p:spPr>
          <a:xfrm flipH="1">
            <a:off x="5331759" y="4175310"/>
            <a:ext cx="302558" cy="11362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Овал 43">
            <a:extLst>
              <a:ext uri="{FF2B5EF4-FFF2-40B4-BE49-F238E27FC236}">
                <a16:creationId xmlns:a16="http://schemas.microsoft.com/office/drawing/2014/main" id="{4A95F46F-AC11-5339-89B4-3D6C786809A9}"/>
              </a:ext>
            </a:extLst>
          </p:cNvPr>
          <p:cNvSpPr/>
          <p:nvPr/>
        </p:nvSpPr>
        <p:spPr>
          <a:xfrm>
            <a:off x="4316505" y="5277970"/>
            <a:ext cx="1546412" cy="46392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water</a:t>
            </a:r>
            <a:endParaRPr lang="ru-RU" b="1" dirty="0"/>
          </a:p>
        </p:txBody>
      </p: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86BFD7AB-E117-09AC-F24E-C3B1B7D9DB54}"/>
              </a:ext>
            </a:extLst>
          </p:cNvPr>
          <p:cNvCxnSpPr/>
          <p:nvPr/>
        </p:nvCxnSpPr>
        <p:spPr>
          <a:xfrm>
            <a:off x="6252883" y="4175310"/>
            <a:ext cx="73958" cy="6790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Овал 46">
            <a:extLst>
              <a:ext uri="{FF2B5EF4-FFF2-40B4-BE49-F238E27FC236}">
                <a16:creationId xmlns:a16="http://schemas.microsoft.com/office/drawing/2014/main" id="{68A526CC-09E0-BD73-D787-F810EB74606E}"/>
              </a:ext>
            </a:extLst>
          </p:cNvPr>
          <p:cNvSpPr/>
          <p:nvPr/>
        </p:nvSpPr>
        <p:spPr>
          <a:xfrm>
            <a:off x="6017559" y="4814047"/>
            <a:ext cx="1546412" cy="49081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juice</a:t>
            </a:r>
            <a:endParaRPr lang="ru-RU" b="1" dirty="0"/>
          </a:p>
        </p:txBody>
      </p: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0480EF99-EDC8-79C2-7453-6E6182AD35A0}"/>
              </a:ext>
            </a:extLst>
          </p:cNvPr>
          <p:cNvCxnSpPr/>
          <p:nvPr/>
        </p:nvCxnSpPr>
        <p:spPr>
          <a:xfrm>
            <a:off x="6535271" y="4175310"/>
            <a:ext cx="1438835" cy="9883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Овал 49">
            <a:extLst>
              <a:ext uri="{FF2B5EF4-FFF2-40B4-BE49-F238E27FC236}">
                <a16:creationId xmlns:a16="http://schemas.microsoft.com/office/drawing/2014/main" id="{ECF0A59D-F553-34C6-91D2-0B13320EF5B2}"/>
              </a:ext>
            </a:extLst>
          </p:cNvPr>
          <p:cNvSpPr/>
          <p:nvPr/>
        </p:nvSpPr>
        <p:spPr>
          <a:xfrm>
            <a:off x="7355541" y="5163667"/>
            <a:ext cx="1896035" cy="52443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lemonade</a:t>
            </a:r>
            <a:endParaRPr lang="ru-RU" b="1" dirty="0"/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014BE091-FE2C-0854-1E3C-8974ABD92FA9}"/>
              </a:ext>
            </a:extLst>
          </p:cNvPr>
          <p:cNvSpPr/>
          <p:nvPr/>
        </p:nvSpPr>
        <p:spPr>
          <a:xfrm>
            <a:off x="6965576" y="2682690"/>
            <a:ext cx="1438835" cy="59838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dessert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CF51B135-6864-01E6-BC9F-9A70417661EC}"/>
              </a:ext>
            </a:extLst>
          </p:cNvPr>
          <p:cNvCxnSpPr/>
          <p:nvPr/>
        </p:nvCxnSpPr>
        <p:spPr>
          <a:xfrm>
            <a:off x="8404411" y="3281077"/>
            <a:ext cx="430307" cy="3630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Овал 9">
            <a:extLst>
              <a:ext uri="{FF2B5EF4-FFF2-40B4-BE49-F238E27FC236}">
                <a16:creationId xmlns:a16="http://schemas.microsoft.com/office/drawing/2014/main" id="{B3CCF9D0-5C28-6790-04C7-9A63EF3FF9FF}"/>
              </a:ext>
            </a:extLst>
          </p:cNvPr>
          <p:cNvSpPr/>
          <p:nvPr/>
        </p:nvSpPr>
        <p:spPr>
          <a:xfrm>
            <a:off x="8148918" y="3644150"/>
            <a:ext cx="1371600" cy="43030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cake</a:t>
            </a:r>
            <a:endParaRPr lang="ru-RU" b="1" dirty="0"/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8C16CD36-0700-0358-47F8-C11421F35DAE}"/>
              </a:ext>
            </a:extLst>
          </p:cNvPr>
          <p:cNvCxnSpPr/>
          <p:nvPr/>
        </p:nvCxnSpPr>
        <p:spPr>
          <a:xfrm>
            <a:off x="8404411" y="3213845"/>
            <a:ext cx="1344707" cy="3966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Овал 12">
            <a:extLst>
              <a:ext uri="{FF2B5EF4-FFF2-40B4-BE49-F238E27FC236}">
                <a16:creationId xmlns:a16="http://schemas.microsoft.com/office/drawing/2014/main" id="{0B4E42D9-2427-C476-F49A-4D1B19337B28}"/>
              </a:ext>
            </a:extLst>
          </p:cNvPr>
          <p:cNvSpPr/>
          <p:nvPr/>
        </p:nvSpPr>
        <p:spPr>
          <a:xfrm>
            <a:off x="9556377" y="3519764"/>
            <a:ext cx="1532965" cy="43030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biscuits</a:t>
            </a:r>
            <a:endParaRPr lang="ru-RU" b="1" dirty="0"/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CC7A2848-C066-276B-F001-5B68780D67E5}"/>
              </a:ext>
            </a:extLst>
          </p:cNvPr>
          <p:cNvCxnSpPr/>
          <p:nvPr/>
        </p:nvCxnSpPr>
        <p:spPr>
          <a:xfrm flipV="1">
            <a:off x="8404411" y="3022224"/>
            <a:ext cx="1008530" cy="100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Овал 16">
            <a:extLst>
              <a:ext uri="{FF2B5EF4-FFF2-40B4-BE49-F238E27FC236}">
                <a16:creationId xmlns:a16="http://schemas.microsoft.com/office/drawing/2014/main" id="{95A0ED36-DBFE-C7B2-74B2-81489F9CDBDC}"/>
              </a:ext>
            </a:extLst>
          </p:cNvPr>
          <p:cNvSpPr/>
          <p:nvPr/>
        </p:nvSpPr>
        <p:spPr>
          <a:xfrm>
            <a:off x="9412941" y="2726387"/>
            <a:ext cx="2037229" cy="59166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chocolate</a:t>
            </a:r>
            <a:endParaRPr lang="ru-RU" b="1" dirty="0"/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757D1A20-1680-4360-7D30-1811F2DF82FA}"/>
              </a:ext>
            </a:extLst>
          </p:cNvPr>
          <p:cNvCxnSpPr/>
          <p:nvPr/>
        </p:nvCxnSpPr>
        <p:spPr>
          <a:xfrm flipV="1">
            <a:off x="8404411" y="2554940"/>
            <a:ext cx="1151966" cy="3630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Овал 21">
            <a:extLst>
              <a:ext uri="{FF2B5EF4-FFF2-40B4-BE49-F238E27FC236}">
                <a16:creationId xmlns:a16="http://schemas.microsoft.com/office/drawing/2014/main" id="{25DA1D5F-32E5-CDB0-DCE1-B503A61F1AF1}"/>
              </a:ext>
            </a:extLst>
          </p:cNvPr>
          <p:cNvSpPr/>
          <p:nvPr/>
        </p:nvSpPr>
        <p:spPr>
          <a:xfrm>
            <a:off x="9466730" y="2191869"/>
            <a:ext cx="1983440" cy="49754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Ice cream</a:t>
            </a:r>
            <a:endParaRPr lang="ru-RU" b="1" dirty="0"/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C914479B-1F04-D1A9-8A68-C66D3C697E4E}"/>
              </a:ext>
            </a:extLst>
          </p:cNvPr>
          <p:cNvSpPr/>
          <p:nvPr/>
        </p:nvSpPr>
        <p:spPr>
          <a:xfrm>
            <a:off x="5376582" y="1815358"/>
            <a:ext cx="1438835" cy="5311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</a:rPr>
              <a:t>meat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64D56E09-655B-3CD1-E98C-2F894130636C}"/>
              </a:ext>
            </a:extLst>
          </p:cNvPr>
          <p:cNvCxnSpPr/>
          <p:nvPr/>
        </p:nvCxnSpPr>
        <p:spPr>
          <a:xfrm flipV="1">
            <a:off x="6790765" y="1344706"/>
            <a:ext cx="894228" cy="4706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Овал 30">
            <a:extLst>
              <a:ext uri="{FF2B5EF4-FFF2-40B4-BE49-F238E27FC236}">
                <a16:creationId xmlns:a16="http://schemas.microsoft.com/office/drawing/2014/main" id="{7E6E9C7D-D14D-F82C-D728-E81FB61AE056}"/>
              </a:ext>
            </a:extLst>
          </p:cNvPr>
          <p:cNvSpPr/>
          <p:nvPr/>
        </p:nvSpPr>
        <p:spPr>
          <a:xfrm>
            <a:off x="7563971" y="874059"/>
            <a:ext cx="1566583" cy="59167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chicken</a:t>
            </a:r>
            <a:endParaRPr lang="ru-RU" b="1" dirty="0"/>
          </a:p>
        </p:txBody>
      </p: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6D262F1C-F47F-A99B-85F0-8166336C07B9}"/>
              </a:ext>
            </a:extLst>
          </p:cNvPr>
          <p:cNvCxnSpPr/>
          <p:nvPr/>
        </p:nvCxnSpPr>
        <p:spPr>
          <a:xfrm flipV="1">
            <a:off x="5862917" y="1069041"/>
            <a:ext cx="0" cy="7463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Овал 44">
            <a:extLst>
              <a:ext uri="{FF2B5EF4-FFF2-40B4-BE49-F238E27FC236}">
                <a16:creationId xmlns:a16="http://schemas.microsoft.com/office/drawing/2014/main" id="{4CA3675B-94F0-7A90-B04E-4CEB06E14BEB}"/>
              </a:ext>
            </a:extLst>
          </p:cNvPr>
          <p:cNvSpPr/>
          <p:nvPr/>
        </p:nvSpPr>
        <p:spPr>
          <a:xfrm>
            <a:off x="5392270" y="625281"/>
            <a:ext cx="1723464" cy="49081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sausage</a:t>
            </a:r>
            <a:endParaRPr lang="ru-RU" b="1" dirty="0"/>
          </a:p>
        </p:txBody>
      </p:sp>
      <p:sp>
        <p:nvSpPr>
          <p:cNvPr id="48" name="Стрелка: вправо 47">
            <a:extLst>
              <a:ext uri="{FF2B5EF4-FFF2-40B4-BE49-F238E27FC236}">
                <a16:creationId xmlns:a16="http://schemas.microsoft.com/office/drawing/2014/main" id="{0F3CB6CD-0EB9-CBFF-4BB5-E2BCD10C8E82}"/>
              </a:ext>
            </a:extLst>
          </p:cNvPr>
          <p:cNvSpPr/>
          <p:nvPr/>
        </p:nvSpPr>
        <p:spPr>
          <a:xfrm>
            <a:off x="6656295" y="2817164"/>
            <a:ext cx="309282" cy="221876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: влево 50">
            <a:extLst>
              <a:ext uri="{FF2B5EF4-FFF2-40B4-BE49-F238E27FC236}">
                <a16:creationId xmlns:a16="http://schemas.microsoft.com/office/drawing/2014/main" id="{FB60A2CD-B913-BB7B-032D-332C043E5A8A}"/>
              </a:ext>
            </a:extLst>
          </p:cNvPr>
          <p:cNvSpPr/>
          <p:nvPr/>
        </p:nvSpPr>
        <p:spPr>
          <a:xfrm>
            <a:off x="4455458" y="3072650"/>
            <a:ext cx="210671" cy="356349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: вверх 51">
            <a:extLst>
              <a:ext uri="{FF2B5EF4-FFF2-40B4-BE49-F238E27FC236}">
                <a16:creationId xmlns:a16="http://schemas.microsoft.com/office/drawing/2014/main" id="{41A967D0-E662-A794-0575-D564AE1C547B}"/>
              </a:ext>
            </a:extLst>
          </p:cNvPr>
          <p:cNvSpPr/>
          <p:nvPr/>
        </p:nvSpPr>
        <p:spPr>
          <a:xfrm>
            <a:off x="5997388" y="2373410"/>
            <a:ext cx="201705" cy="181530"/>
          </a:xfrm>
          <a:prstGeom prst="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: вниз 52">
            <a:extLst>
              <a:ext uri="{FF2B5EF4-FFF2-40B4-BE49-F238E27FC236}">
                <a16:creationId xmlns:a16="http://schemas.microsoft.com/office/drawing/2014/main" id="{2490104A-5DBB-0D31-E9A1-6A2437CD4661}"/>
              </a:ext>
            </a:extLst>
          </p:cNvPr>
          <p:cNvSpPr/>
          <p:nvPr/>
        </p:nvSpPr>
        <p:spPr>
          <a:xfrm>
            <a:off x="6104964" y="3381933"/>
            <a:ext cx="221877" cy="26221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: влево 53">
            <a:extLst>
              <a:ext uri="{FF2B5EF4-FFF2-40B4-BE49-F238E27FC236}">
                <a16:creationId xmlns:a16="http://schemas.microsoft.com/office/drawing/2014/main" id="{6D1E61AE-4EAE-7C77-5FAB-0AC67BA780AA}"/>
              </a:ext>
            </a:extLst>
          </p:cNvPr>
          <p:cNvSpPr/>
          <p:nvPr/>
        </p:nvSpPr>
        <p:spPr>
          <a:xfrm>
            <a:off x="4493559" y="2480974"/>
            <a:ext cx="428063" cy="242053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07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6" grpId="0" animBg="1"/>
      <p:bldP spid="19" grpId="0" animBg="1"/>
      <p:bldP spid="25" grpId="0" animBg="1"/>
      <p:bldP spid="30" grpId="0" animBg="1"/>
      <p:bldP spid="33" grpId="0" animBg="1"/>
      <p:bldP spid="36" grpId="0" animBg="1"/>
      <p:bldP spid="38" grpId="0" animBg="1"/>
      <p:bldP spid="41" grpId="0" animBg="1"/>
      <p:bldP spid="44" grpId="0" animBg="1"/>
      <p:bldP spid="47" grpId="0" animBg="1"/>
      <p:bldP spid="50" grpId="0" animBg="1"/>
      <p:bldP spid="3" grpId="0" animBg="1"/>
      <p:bldP spid="10" grpId="0" animBg="1"/>
      <p:bldP spid="13" grpId="0" animBg="1"/>
      <p:bldP spid="17" grpId="0" animBg="1"/>
      <p:bldP spid="22" grpId="0" animBg="1"/>
      <p:bldP spid="26" grpId="0" animBg="1"/>
      <p:bldP spid="31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7E3D22-E5B7-792B-28A6-EE99DB620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65" y="121024"/>
            <a:ext cx="11846859" cy="658905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Crunch</a:t>
            </a:r>
            <a:r>
              <a:rPr lang="en-US" sz="5400" dirty="0"/>
              <a:t> – </a:t>
            </a:r>
            <a:r>
              <a:rPr lang="ru-RU" sz="5400" dirty="0"/>
              <a:t>грызть с хрустом</a:t>
            </a:r>
            <a:br>
              <a:rPr lang="en-US" sz="5400" dirty="0"/>
            </a:br>
            <a:r>
              <a:rPr lang="ru-RU" sz="5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munch </a:t>
            </a:r>
            <a:r>
              <a:rPr lang="en-US" sz="5400" dirty="0"/>
              <a:t>– </a:t>
            </a:r>
            <a:r>
              <a:rPr lang="ru-RU" sz="5400" dirty="0"/>
              <a:t>жевать</a:t>
            </a:r>
            <a:br>
              <a:rPr lang="en-US" sz="5400" dirty="0"/>
            </a:br>
            <a:r>
              <a:rPr lang="en-US" sz="5400" b="1" dirty="0">
                <a:solidFill>
                  <a:srgbClr val="FF0000"/>
                </a:solidFill>
              </a:rPr>
              <a:t>swish</a:t>
            </a:r>
            <a:r>
              <a:rPr lang="en-US" sz="5400" dirty="0"/>
              <a:t> – </a:t>
            </a:r>
            <a:r>
              <a:rPr lang="ru-RU" sz="5400" dirty="0"/>
              <a:t>пить со свистом</a:t>
            </a:r>
            <a:br>
              <a:rPr lang="en-US" sz="5400" dirty="0"/>
            </a:br>
            <a:r>
              <a:rPr lang="en-US" sz="5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wet</a:t>
            </a:r>
            <a:r>
              <a:rPr lang="en-US" sz="5400" dirty="0"/>
              <a:t> – </a:t>
            </a:r>
            <a:r>
              <a:rPr lang="ru-RU" sz="5400" dirty="0"/>
              <a:t>сырой</a:t>
            </a:r>
            <a:br>
              <a:rPr lang="en-US" sz="5400" dirty="0"/>
            </a:br>
            <a:r>
              <a:rPr lang="en-US" sz="5400" b="1" dirty="0">
                <a:solidFill>
                  <a:srgbClr val="FF0000"/>
                </a:solidFill>
              </a:rPr>
              <a:t>dry</a:t>
            </a:r>
            <a:r>
              <a:rPr lang="en-US" sz="5400" dirty="0"/>
              <a:t> – </a:t>
            </a:r>
            <a:r>
              <a:rPr lang="ru-RU" sz="5400" dirty="0"/>
              <a:t>сухой</a:t>
            </a:r>
          </a:p>
        </p:txBody>
      </p:sp>
    </p:spTree>
    <p:extLst>
      <p:ext uri="{BB962C8B-B14F-4D97-AF65-F5344CB8AC3E}">
        <p14:creationId xmlns:p14="http://schemas.microsoft.com/office/powerpoint/2010/main" val="1875404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72B6621-E889-97EB-26F2-4D6AC0AD7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1068517" cy="4693024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42B9476-4BF7-EDC9-D0CB-AF739AF410C7}"/>
              </a:ext>
            </a:extLst>
          </p:cNvPr>
          <p:cNvSpPr/>
          <p:nvPr/>
        </p:nvSpPr>
        <p:spPr>
          <a:xfrm>
            <a:off x="439272" y="847165"/>
            <a:ext cx="11068517" cy="54864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FadeUp">
              <a:avLst/>
            </a:prstTxWarp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Lotto game</a:t>
            </a:r>
            <a:endParaRPr lang="ru-RU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reflection blurRad="6350" stA="55000" endA="50" endPos="85000" dist="6000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4533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6B35A4A-46CA-DA4B-5AE7-FC5662B0B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471" y="268941"/>
            <a:ext cx="11618257" cy="625288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-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bread is not baked in one oven.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все хлеба из одной печи.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apple a day keeps the doctor away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Яблоко в день и доктор не понадобится.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cook praises his own broth.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повар хвалит свою похлебку.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Hunger is the best sauce.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Голод - лучшая приправа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4580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285167D-85C0-0FF2-DA67-02C50AC1F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1135753" cy="4867835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home you must draw a picture for one of the poems.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4559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Сектор</Template>
  <TotalTime>73</TotalTime>
  <Words>149</Words>
  <Application>Microsoft Office PowerPoint</Application>
  <PresentationFormat>Широкоэкранный</PresentationFormat>
  <Paragraphs>32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Century Gothic</vt:lpstr>
      <vt:lpstr>Times New Roman</vt:lpstr>
      <vt:lpstr>Wingdings 3</vt:lpstr>
      <vt:lpstr>Сектор</vt:lpstr>
      <vt:lpstr>In my lunch box.</vt:lpstr>
      <vt:lpstr>I’m as hungry as a hunter. Я голоден как волк. </vt:lpstr>
      <vt:lpstr>Презентация PowerPoint</vt:lpstr>
      <vt:lpstr>Crunch – грызть с хрустом  munch – жевать swish – пить со свистом wet – сырой dry – сухой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my lunch box.</dc:title>
  <dc:creator>Екатерина Сергеевна Пестрикова</dc:creator>
  <cp:lastModifiedBy>Екатерина Сергеевна Пестрикова</cp:lastModifiedBy>
  <cp:revision>6</cp:revision>
  <dcterms:created xsi:type="dcterms:W3CDTF">2022-10-16T10:53:29Z</dcterms:created>
  <dcterms:modified xsi:type="dcterms:W3CDTF">2022-10-17T06:40:29Z</dcterms:modified>
</cp:coreProperties>
</file>