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A8602C-0F4A-40E6-B4F0-A7B04750A1F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D99EE0-0295-41A8-A58F-DEA9CAA682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248" y="1052736"/>
            <a:ext cx="74815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</a:rPr>
              <a:t>От здоровой пищи</a:t>
            </a:r>
          </a:p>
          <a:p>
            <a:pPr algn="ctr"/>
            <a:r>
              <a:rPr lang="ru-RU" sz="5400" b="1" dirty="0" smtClean="0">
                <a:ln w="1905"/>
                <a:solidFill>
                  <a:schemeClr val="accent3">
                    <a:lumMod val="75000"/>
                  </a:schemeClr>
                </a:solidFill>
              </a:rPr>
              <a:t>к</a:t>
            </a:r>
          </a:p>
          <a:p>
            <a:pPr algn="ctr"/>
            <a:r>
              <a:rPr lang="ru-RU" sz="5400" b="1" dirty="0">
                <a:ln w="1905"/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5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</a:rPr>
              <a:t>доровому человеку</a:t>
            </a:r>
            <a:endParaRPr lang="ru-RU" sz="5400" b="1" cap="none" spc="0" dirty="0">
              <a:ln w="1905"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517232"/>
            <a:ext cx="4772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Урок по окружающему миру</a:t>
            </a:r>
          </a:p>
          <a:p>
            <a:pPr algn="ctr"/>
            <a:r>
              <a:rPr lang="ru-RU" sz="24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В 3 классе</a:t>
            </a:r>
          </a:p>
          <a:p>
            <a:pPr algn="ctr"/>
            <a:r>
              <a:rPr lang="ru-RU" sz="2400" b="1" cap="none" spc="0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Учитель: Парфенова Г.Н.</a:t>
            </a:r>
            <a:endParaRPr lang="ru-RU" sz="2400" b="1" cap="none" spc="0" dirty="0">
              <a:ln w="3175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54961/2271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24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17309" y="41013"/>
            <a:ext cx="12494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Здравствуйте!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Желаю здоровья!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2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7" y="116632"/>
            <a:ext cx="8980151" cy="505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133845"/>
            <a:ext cx="68499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Кто жаден до еды </a:t>
            </a:r>
          </a:p>
          <a:p>
            <a:pPr algn="ctr"/>
            <a:r>
              <a:rPr lang="ru-RU" sz="5400" b="1" cap="none" spc="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– дойдет до беды!</a:t>
            </a:r>
            <a:endParaRPr lang="ru-RU" sz="5400" b="1" cap="none" spc="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9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 descr="https://png-images.ru/wp-content/uploads/2016/03/03/11257/png/pumpkin_PNG9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088"/>
            <a:ext cx="3963144" cy="45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clipart-best.com/img/carrot/carrot-clip-art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92896"/>
            <a:ext cx="57731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pngimg.com/uploads/cabbage/cabbage_PNG991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96" y="2060848"/>
            <a:ext cx="3995777" cy="3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s://png-images.ru/wp-content/uploads/2015/02/eggplant_PNG27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26635"/>
            <a:ext cx="3536459" cy="14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s://img-fotki.yandex.ru/get/2814/131624064.1db/0_87ae2_de4e3444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072">
            <a:off x="-306336" y="933029"/>
            <a:ext cx="3545192" cy="33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Слив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65532"/>
            <a:ext cx="2622332" cy="25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Чеснок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7" y="5006781"/>
            <a:ext cx="23812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clipart-best.com/img/tomato/tomato-clip-art-8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35" flipH="1">
            <a:off x="4430503" y="940089"/>
            <a:ext cx="3827434" cy="28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e27/000bba6e-165159a6/hello_html_7e7fed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9"/>
            <a:ext cx="7620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33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2021-03-29T17:24:39Z</dcterms:created>
  <dcterms:modified xsi:type="dcterms:W3CDTF">2021-03-29T18:25:22Z</dcterms:modified>
</cp:coreProperties>
</file>