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77" r:id="rId4"/>
    <p:sldId id="259" r:id="rId5"/>
    <p:sldId id="257" r:id="rId6"/>
    <p:sldId id="279" r:id="rId7"/>
    <p:sldId id="261" r:id="rId8"/>
    <p:sldId id="263" r:id="rId9"/>
    <p:sldId id="267" r:id="rId10"/>
    <p:sldId id="265" r:id="rId11"/>
    <p:sldId id="266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80" d="100"/>
          <a:sy n="80" d="100"/>
        </p:scale>
        <p:origin x="-1692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F7EDE3A-FACD-436C-A6B9-61A7BE52FB20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ED206B9-63DD-474E-B6BD-00A49800B3D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5C8AC25-DFAD-4D0A-3062-4F0F438FFF4A}"/>
              </a:ext>
            </a:extLst>
          </p:cNvPr>
          <p:cNvSpPr/>
          <p:nvPr/>
        </p:nvSpPr>
        <p:spPr>
          <a:xfrm>
            <a:off x="3047302" y="264901"/>
            <a:ext cx="710634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177800" algn="ctr">
              <a:spcAft>
                <a:spcPts val="6900"/>
              </a:spcAft>
              <a:tabLst>
                <a:tab pos="2386330" algn="l"/>
                <a:tab pos="2849245" algn="l"/>
              </a:tabLst>
            </a:pPr>
            <a:r>
              <a:rPr lang="ru-RU" sz="1400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Одинцовская гимназия №11 дошкольное отделение Палисадик </a:t>
            </a:r>
            <a:endParaRPr lang="ru-RU" sz="1400" spc="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35AFFE0-CE74-5C58-9217-F79FC6CE44EB}"/>
              </a:ext>
            </a:extLst>
          </p:cNvPr>
          <p:cNvSpPr/>
          <p:nvPr/>
        </p:nvSpPr>
        <p:spPr>
          <a:xfrm>
            <a:off x="2429803" y="914485"/>
            <a:ext cx="932213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dirty="0">
              <a:ln w="0"/>
              <a:solidFill>
                <a:schemeClr val="tx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дидактических игр в работе с детьми раннего возраста (1,5-2года), </a:t>
            </a:r>
          </a:p>
          <a:p>
            <a:pPr algn="ctr"/>
            <a:r>
              <a:rPr lang="ru-RU" sz="28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один из методов обучения»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C1EC3CA-0DC0-4E0D-B5D9-67FDD0554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4" y="3653696"/>
            <a:ext cx="4175245" cy="3009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4B8497-703F-EE37-CC5E-3DF99E303294}"/>
              </a:ext>
            </a:extLst>
          </p:cNvPr>
          <p:cNvSpPr txBox="1"/>
          <p:nvPr/>
        </p:nvSpPr>
        <p:spPr>
          <a:xfrm>
            <a:off x="5391398" y="6087017"/>
            <a:ext cx="6602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Подготовила воспитатель первой квалификационной категории:  </a:t>
            </a:r>
          </a:p>
          <a:p>
            <a:r>
              <a:rPr lang="ru-RU" sz="1600" dirty="0"/>
              <a:t>Бельская Ирина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270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1EE64F9-DC9F-DCCF-E78C-6BBBB68E7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" y="4500275"/>
            <a:ext cx="3029777" cy="21430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320B71-6FAD-780E-23EB-21A34A173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48" y="4511490"/>
            <a:ext cx="2758008" cy="1950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D32BD2-0014-82F5-20CC-CC0889596566}"/>
              </a:ext>
            </a:extLst>
          </p:cNvPr>
          <p:cNvSpPr txBox="1"/>
          <p:nvPr/>
        </p:nvSpPr>
        <p:spPr>
          <a:xfrm>
            <a:off x="2927658" y="18526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Игра – сказка «Репка» </a:t>
            </a:r>
            <a:endParaRPr lang="ru-RU" sz="4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E0B967-0B7A-BBC1-0E93-AA747C66F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18" y="4326352"/>
            <a:ext cx="3125769" cy="21359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EC2DE84-A621-CE16-10E9-7200F921E0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555382"/>
            <a:ext cx="2931795" cy="39090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09C6221-09E9-B5FB-1541-73D154011C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98" y="338067"/>
            <a:ext cx="2650189" cy="3533585"/>
          </a:xfrm>
          <a:prstGeom prst="rect">
            <a:avLst/>
          </a:prstGeom>
        </p:spPr>
      </p:pic>
      <p:pic>
        <p:nvPicPr>
          <p:cNvPr id="5123" name="Picture 3" descr="C:\Users\User\Desktop\10188043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52" y="893150"/>
            <a:ext cx="2553925" cy="208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009.09-n-r-gusi-lebedi-bez-polya-scal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70" y="2672660"/>
            <a:ext cx="3103938" cy="17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8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DD3D607-04DB-99BE-4A74-846F1989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63" y="720799"/>
            <a:ext cx="4391678" cy="2708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E88C68-8ED6-F5E9-A5B8-AA701C7A6E1A}"/>
              </a:ext>
            </a:extLst>
          </p:cNvPr>
          <p:cNvSpPr txBox="1"/>
          <p:nvPr/>
        </p:nvSpPr>
        <p:spPr>
          <a:xfrm>
            <a:off x="3515746" y="0"/>
            <a:ext cx="5600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6F68DC-E6BF-D2B4-01C1-FADD6BC5D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52" y="720799"/>
            <a:ext cx="2409629" cy="38976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ABD7513-0792-A29B-24BF-139D4E2DAD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95" y="3565149"/>
            <a:ext cx="2409629" cy="32128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D2D0E1-B389-5FE4-8E50-C1DC339B3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0" y="3565150"/>
            <a:ext cx="2409629" cy="3212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98C12B8-A928-E52F-DB3B-E01F8E7387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7" y="720799"/>
            <a:ext cx="2923223" cy="38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0A1FC9-ED1D-7B50-FA87-30BF05ADCCDD}"/>
              </a:ext>
            </a:extLst>
          </p:cNvPr>
          <p:cNvSpPr txBox="1"/>
          <p:nvPr/>
        </p:nvSpPr>
        <p:spPr>
          <a:xfrm>
            <a:off x="966173" y="828122"/>
            <a:ext cx="10311427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помогает воспитателю донести до детей трудный материал в доступной форме. Отсюда можно сделать вывод о том, что использование игры необходимо при обучении детей дошкольного возраста.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98906A-FD7E-A1EE-551D-59CE71FFA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3" y="2806400"/>
            <a:ext cx="5472282" cy="36481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E44606-4B42-9A4A-9BE5-25164DD0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29" y="2741182"/>
            <a:ext cx="5667937" cy="3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AD9D0E-E520-A9C1-8081-6CC31CD6902F}"/>
              </a:ext>
            </a:extLst>
          </p:cNvPr>
          <p:cNvSpPr txBox="1"/>
          <p:nvPr/>
        </p:nvSpPr>
        <p:spPr>
          <a:xfrm>
            <a:off x="509452" y="131399"/>
            <a:ext cx="112144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«Без игры нет и не может быть полноценного умственного развития.</a:t>
            </a:r>
          </a:p>
          <a:p>
            <a:pPr algn="ctr" fontAlgn="t"/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- это огромное окно, через которое в духовный мир ребенка </a:t>
            </a:r>
          </a:p>
          <a:p>
            <a:pPr algn="ctr" fontAlgn="t"/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вливается живительный поток представлений, понятий. </a:t>
            </a:r>
          </a:p>
          <a:p>
            <a:pPr algn="ctr" fontAlgn="t"/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- это искра, зажигающая огонёк пытливости и любознательности» </a:t>
            </a:r>
          </a:p>
          <a:p>
            <a:pPr algn="r" fontAlgn="t"/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</a:p>
        </p:txBody>
      </p:sp>
      <p:pic>
        <p:nvPicPr>
          <p:cNvPr id="2053" name="Picture 5" descr="C:\Users\User\Desktop\scale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0" y="1873278"/>
            <a:ext cx="2872026" cy="318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mile-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89" y="1873279"/>
            <a:ext cx="3023679" cy="20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razvitie-rebenka-po-mesyazzam-e1498504733777-624x2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3" y="4138861"/>
            <a:ext cx="5777367" cy="25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6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E4EF09-8A12-F7B6-4A76-4CFAC87F0EC8}"/>
              </a:ext>
            </a:extLst>
          </p:cNvPr>
          <p:cNvSpPr txBox="1"/>
          <p:nvPr/>
        </p:nvSpPr>
        <p:spPr>
          <a:xfrm>
            <a:off x="449580" y="80012"/>
            <a:ext cx="11292840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wnloads\photo1702541553 (4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521" y="80012"/>
            <a:ext cx="2169755" cy="28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photo1702541553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30" y="134830"/>
            <a:ext cx="2128642" cy="28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photo1702541553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91" y="134830"/>
            <a:ext cx="2128643" cy="28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3" y="140048"/>
            <a:ext cx="2120816" cy="2827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90" y="3113279"/>
            <a:ext cx="2682259" cy="3576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1" y="3108859"/>
            <a:ext cx="2562880" cy="3417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01" y="3108859"/>
            <a:ext cx="2599500" cy="3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B40EAD9-3EA6-BAD5-5B9F-8DB3F7361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89" y="3844923"/>
            <a:ext cx="3665220" cy="2748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0D5B92F-836B-C059-0AF1-2CD1C4AE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" y="184150"/>
            <a:ext cx="2433638" cy="3244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29D2BE-DEAF-CB2C-FB64-5F3BF10E6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82550"/>
            <a:ext cx="2433638" cy="32448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FAA5F9C-CD3E-1224-BFB1-38A53FE3E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47" y="3844922"/>
            <a:ext cx="3665220" cy="274891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EAB9956-7CE0-807B-DECB-B1008A1A5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518" y="184149"/>
            <a:ext cx="2638201" cy="32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171A75-1F3F-13EE-4F8F-2FDB5F1D3D3E}"/>
              </a:ext>
            </a:extLst>
          </p:cNvPr>
          <p:cNvSpPr txBox="1"/>
          <p:nvPr/>
        </p:nvSpPr>
        <p:spPr>
          <a:xfrm>
            <a:off x="3516533" y="813833"/>
            <a:ext cx="4713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40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815401"/>
            <a:ext cx="2640012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93A00AD-2362-7D52-1F60-5A7E6F797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354" y="2392182"/>
            <a:ext cx="2914250" cy="38929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F3EE9B7-5293-F59B-7E91-93EAD7E7E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401" y="815401"/>
            <a:ext cx="2556654" cy="3524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29CC410-68AC-1105-E8F8-FD3F3649B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075" y="2394148"/>
            <a:ext cx="2914250" cy="38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E4EF09-8A12-F7B6-4A76-4CFAC87F0EC8}"/>
              </a:ext>
            </a:extLst>
          </p:cNvPr>
          <p:cNvSpPr txBox="1"/>
          <p:nvPr/>
        </p:nvSpPr>
        <p:spPr>
          <a:xfrm>
            <a:off x="449580" y="80012"/>
            <a:ext cx="11292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дидактические игры можно разделить на три вида:</a:t>
            </a:r>
            <a:endParaRPr lang="ru-RU" sz="32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игры с предметами </a:t>
            </a:r>
          </a:p>
          <a:p>
            <a:pPr lvl="0" algn="ctr"/>
            <a:r>
              <a:rPr lang="ru-RU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настольно-печатные</a:t>
            </a:r>
          </a:p>
          <a:p>
            <a:pPr lvl="0" algn="ctr"/>
            <a:r>
              <a:rPr lang="ru-RU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словесные игры</a:t>
            </a:r>
          </a:p>
        </p:txBody>
      </p:sp>
      <p:pic>
        <p:nvPicPr>
          <p:cNvPr id="4100" name="Picture 4" descr="C:\Users\User\Desktop\Фото сотрудников\image-04-12-23-05-16-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9" y="1361151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 сотрудников\image-10-12-23-03-33-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62" y="2301341"/>
            <a:ext cx="3195618" cy="426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Фото сотрудников\image-23-08-23-07-57-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301" y="1513551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3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EBD5AF-4421-A5EB-A6F5-2585D2D10C2F}"/>
              </a:ext>
            </a:extLst>
          </p:cNvPr>
          <p:cNvSpPr txBox="1"/>
          <p:nvPr/>
        </p:nvSpPr>
        <p:spPr>
          <a:xfrm>
            <a:off x="3688032" y="60774"/>
            <a:ext cx="5025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«Чей хвост?»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018443E-CCDC-56D7-C21E-B377B355A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7" y="4076273"/>
            <a:ext cx="1856470" cy="247459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89" y="3868216"/>
            <a:ext cx="1725559" cy="247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943" y="4092979"/>
            <a:ext cx="1749088" cy="247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74F9069-9177-EA37-43E8-AAE97EF35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9" y="249987"/>
            <a:ext cx="2713672" cy="3618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4641184-09E5-6F57-32BD-CD7B3E61F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76" y="785950"/>
            <a:ext cx="3412999" cy="25597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DDBCF6D-03FD-ADB4-D2A4-0D95823C1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94" y="263434"/>
            <a:ext cx="2703587" cy="3604782"/>
          </a:xfrm>
          <a:prstGeom prst="rect">
            <a:avLst/>
          </a:prstGeom>
        </p:spPr>
      </p:pic>
      <p:pic>
        <p:nvPicPr>
          <p:cNvPr id="1026" name="Picture 2" descr="C:\Users\User\Desktop\a6710348-21dc-47e9-8f34-728385092320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23" y="3492167"/>
            <a:ext cx="2342840" cy="31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7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E0ED2E7-29ED-6172-2225-FEF61AAEA9D6}"/>
              </a:ext>
            </a:extLst>
          </p:cNvPr>
          <p:cNvSpPr txBox="1"/>
          <p:nvPr/>
        </p:nvSpPr>
        <p:spPr>
          <a:xfrm>
            <a:off x="167641" y="135376"/>
            <a:ext cx="10839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тень»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9972C51-DF48-4834-D75D-7E767124E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90" y="3885902"/>
            <a:ext cx="1871156" cy="2836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E5E5691-2923-C3FE-5EEA-4E11991B5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3" y="285750"/>
            <a:ext cx="2338588" cy="3582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8F2E48B-2B7C-6199-F761-83C2E136B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904" y="135376"/>
            <a:ext cx="2464080" cy="35828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87FE7D1-FA83-9844-545D-3092A4623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990" y="3811935"/>
            <a:ext cx="1977390" cy="28436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4A15363-63AD-B7F8-CEAE-630962ECE8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19" y="897907"/>
            <a:ext cx="3885371" cy="2914028"/>
          </a:xfrm>
          <a:prstGeom prst="rect">
            <a:avLst/>
          </a:prstGeom>
        </p:spPr>
      </p:pic>
      <p:pic>
        <p:nvPicPr>
          <p:cNvPr id="3074" name="Picture 2" descr="C:\Users\User\Desktop\feb2db0c-c500-4dd0-bf62-a34de1e7a61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22" y="3811935"/>
            <a:ext cx="2235896" cy="29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91F13A-5511-C908-8C88-A45E7538FB4B}"/>
              </a:ext>
            </a:extLst>
          </p:cNvPr>
          <p:cNvSpPr txBox="1"/>
          <p:nvPr/>
        </p:nvSpPr>
        <p:spPr>
          <a:xfrm>
            <a:off x="2121498" y="174812"/>
            <a:ext cx="6753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заплатку»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AE2EECD-0B8A-C792-0728-AA4BCDB4D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5" y="4280463"/>
            <a:ext cx="3360189" cy="2520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0120C9A-C23A-CF5E-EEF8-29AB70729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939752"/>
            <a:ext cx="3031357" cy="3169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C45113A-A62B-B7FB-AE87-47E4E1743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3067" y="1993742"/>
            <a:ext cx="4154476" cy="311585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73" y="1043312"/>
            <a:ext cx="1932484" cy="273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esktop\b66057b9b8b7bffdef870e78cd6d7f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81" y="1043313"/>
            <a:ext cx="1933206" cy="273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patches_match_4-82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895" y="3910586"/>
            <a:ext cx="2159689" cy="27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684</TotalTime>
  <Words>162</Words>
  <Application>Microsoft Office PowerPoint</Application>
  <PresentationFormat>Произвольный</PresentationFormat>
  <Paragraphs>23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79684024600</dc:creator>
  <cp:lastModifiedBy>User</cp:lastModifiedBy>
  <cp:revision>29</cp:revision>
  <dcterms:created xsi:type="dcterms:W3CDTF">2023-12-12T17:20:53Z</dcterms:created>
  <dcterms:modified xsi:type="dcterms:W3CDTF">2024-02-15T09:50:29Z</dcterms:modified>
</cp:coreProperties>
</file>