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80" r:id="rId4"/>
    <p:sldId id="258" r:id="rId5"/>
    <p:sldId id="260" r:id="rId6"/>
    <p:sldId id="279" r:id="rId7"/>
    <p:sldId id="259" r:id="rId8"/>
    <p:sldId id="267" r:id="rId9"/>
    <p:sldId id="283" r:id="rId10"/>
    <p:sldId id="261" r:id="rId11"/>
    <p:sldId id="271" r:id="rId12"/>
    <p:sldId id="272" r:id="rId13"/>
    <p:sldId id="275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789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6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9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1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2279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34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71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9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0114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213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0B09ACFB-A8D1-4FE8-A867-672E1E2609D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D2473033-3B14-482A-A018-358207B29D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90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138017"/>
            <a:ext cx="7460672" cy="1910555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Условия формирования общекультурной компетентности у младших школьников во внеурочной деятельности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7491" y="4706425"/>
            <a:ext cx="5969902" cy="7981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Латалина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Юлия Алексеевна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3" y="2062596"/>
            <a:ext cx="8118764" cy="31952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/>
              <a:t>–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способность человека решать проблемы и типичные задачи, возникающие в реальных жизненных ситуациях, с использованием знаний, учебного и жизненного опыта, ценностей и наклонностей.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0101" y="445935"/>
            <a:ext cx="784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Общекультурная </a:t>
            </a:r>
            <a:r>
              <a:rPr lang="ru-RU" sz="3600" b="1" dirty="0" smtClean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лассификация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А.В. Хуторского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699" y="2187032"/>
            <a:ext cx="7738784" cy="4213767"/>
          </a:xfrm>
        </p:spPr>
        <p:txBody>
          <a:bodyPr>
            <a:normAutofit fontScale="85000" lnSpcReduction="10000"/>
          </a:bodyPr>
          <a:lstStyle/>
          <a:p>
            <a:pPr marL="7556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общекультурная компетентность </a:t>
            </a:r>
            <a:r>
              <a:rPr lang="ru-RU" sz="3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относится к ключевым компетенциям </a:t>
            </a:r>
            <a:r>
              <a:rPr lang="ru-RU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метапредметного</a:t>
            </a:r>
            <a:r>
              <a:rPr lang="ru-RU" sz="3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уровня образования. Поэтому формирование </a:t>
            </a:r>
            <a:r>
              <a:rPr lang="ru-RU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общекультурной компетентности осуществляется </a:t>
            </a:r>
            <a:r>
              <a:rPr lang="ru-RU" sz="3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рамках каждого предмета, реализующего содержание общего </a:t>
            </a:r>
            <a:r>
              <a:rPr lang="ru-RU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образования.</a:t>
            </a:r>
            <a:endParaRPr lang="ru-RU" sz="3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50" y="1185731"/>
            <a:ext cx="7726089" cy="4009007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ладший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школьный возраст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-наиболее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сенситивным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период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жизни человека для формирования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 общекультурной 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компетентности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72" y="3807346"/>
            <a:ext cx="3249450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877572"/>
              </p:ext>
            </p:extLst>
          </p:nvPr>
        </p:nvGraphicFramePr>
        <p:xfrm>
          <a:off x="753034" y="1039905"/>
          <a:ext cx="7835154" cy="5041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effectLst/>
                        </a:rPr>
                        <a:t>Компоненты Параметры</a:t>
                      </a:r>
                      <a:endParaRPr lang="ru-R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effectLst/>
                        </a:rPr>
                        <a:t>Когнитивный</a:t>
                      </a:r>
                      <a:endParaRPr lang="ru-R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>
                          <a:effectLst/>
                        </a:rPr>
                        <a:t>Ценностно-ориентационный</a:t>
                      </a:r>
                      <a:endParaRPr lang="ru-R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>
                          <a:effectLst/>
                        </a:rPr>
                        <a:t>Коммуникативно-деятельностный</a:t>
                      </a:r>
                      <a:endParaRPr lang="ru-R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>
                          <a:effectLst/>
                        </a:rPr>
                        <a:t>Направленность</a:t>
                      </a:r>
                      <a:endParaRPr lang="ru-R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effectLst/>
                        </a:rPr>
                        <a:t>Познавательная</a:t>
                      </a:r>
                      <a:endParaRPr lang="ru-R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effectLst/>
                        </a:rPr>
                        <a:t>Эмоционально-ценностная</a:t>
                      </a:r>
                      <a:endParaRPr lang="ru-R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>
                          <a:effectLst/>
                        </a:rPr>
                        <a:t>Операционно-поведенческая</a:t>
                      </a:r>
                      <a:endParaRPr lang="ru-R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>
                          <a:effectLst/>
                        </a:rPr>
                        <a:t>Характеристики</a:t>
                      </a:r>
                      <a:endParaRPr lang="ru-R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>
                          <a:effectLst/>
                        </a:rPr>
                        <a:t>Поле проблем</a:t>
                      </a:r>
                      <a:endParaRPr lang="ru-R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effectLst/>
                        </a:rPr>
                        <a:t>Освоенное культурно-образовательное пространство</a:t>
                      </a:r>
                      <a:endParaRPr lang="ru-R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effectLst/>
                        </a:rPr>
                        <a:t>Способность к культурной деятельности, общению</a:t>
                      </a:r>
                      <a:endParaRPr lang="ru-R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>
                          <a:effectLst/>
                        </a:rPr>
                        <a:t>Ключевое слово</a:t>
                      </a:r>
                      <a:endParaRPr lang="ru-R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>
                          <a:effectLst/>
                        </a:rPr>
                        <a:t>Осознание</a:t>
                      </a:r>
                      <a:endParaRPr lang="ru-R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Соучастие,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Сочувствие</a:t>
                      </a:r>
                      <a:endParaRPr lang="ru-R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effectLst/>
                        </a:rPr>
                        <a:t>Содействие</a:t>
                      </a:r>
                      <a:endParaRPr lang="ru-R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9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748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510989"/>
            <a:ext cx="7200900" cy="6078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данной темы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6" y="1360242"/>
            <a:ext cx="7986712" cy="46245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концепции модернизации российского образования, на федеральном уровне обозначен стандарт общего образования, определены направления, в том числе и формирование ключевых компетенций, как «готовность учащихся использовать усвоенные знания, умения и способы деятельности в реальной жизни для решения практических задач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». Это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актуализирует проблему повышения уровня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общекультурной компетентности подрастающего поколения</a:t>
            </a:r>
            <a:r>
              <a:rPr lang="ru-RU" sz="22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3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946728"/>
            <a:ext cx="7200900" cy="5385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ротиворечия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77" y="1717963"/>
            <a:ext cx="8223624" cy="490451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признаваемой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теории важности уровня общекультурной компетентности школьников и недостаточно грамотной организацией взаимодействия учителя и младшего школьника в процессе приобщения к хореографическому искусству в современных образовательных условиях;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необходимостью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создания условий развития общекультурной компетентности младших школьников и недостаточно продуманной организацией их непосредственной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09" y="600363"/>
            <a:ext cx="8266545" cy="603134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выявить и теоретически обосновать возможности хореографического искусства, выступающего средством развития общекультурной компетентности младших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школьников.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процесс формирования общекультурной компетентности младших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школьников.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–условия формирования общекультурной компетентности младшего школьника. </a:t>
            </a:r>
          </a:p>
        </p:txBody>
      </p:sp>
    </p:spTree>
    <p:extLst>
      <p:ext uri="{BB962C8B-B14F-4D97-AF65-F5344CB8AC3E}">
        <p14:creationId xmlns:p14="http://schemas.microsoft.com/office/powerpoint/2010/main" val="19762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316621"/>
            <a:ext cx="7200900" cy="5593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Гипотеза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743" y="1102880"/>
            <a:ext cx="8287086" cy="5560290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хореографическом искусстве правила и особенности выстраивания взаимодействия будут способствовать формированию общекультурной компетентности, если обеспечено позитивное самопознание личности и учитываются индивидуальные и возрастные особенности младших школьников.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0361" b="3734"/>
          <a:stretch/>
        </p:blipFill>
        <p:spPr>
          <a:xfrm>
            <a:off x="3238500" y="5087597"/>
            <a:ext cx="2965118" cy="14656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525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346364"/>
            <a:ext cx="7200900" cy="5178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Теоретико-методологическая основа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482436"/>
            <a:ext cx="7630391" cy="48213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положения и идеи теории о ведущей роли культуры как одного из главных факторов развития личности (В.А.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Сластенин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Е.В.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Бондаревская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В.С.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Библер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В.А. Сухомлинский и др.);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психологические положения о возрастных особенностях младших школьников (Л.С. Выготский, В.В. Давыдов, Г.А.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Цукерман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Д.Б.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Эльконин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др.);       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исследования, в которых дается общее представление об общекультурной компетентности, как качественной характеристике образованности обучающихся школы (И.А. Зимняя, Н.Ю.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Конасова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О.Е. Лебедев, А.М.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Шамьянов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др.);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идеи о формирования ключевых компетенций младшего школьника, изложенные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Ю.В.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Коротиной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И.Г. Крохиной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225" y="461530"/>
            <a:ext cx="7200900" cy="6183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992" y="1729710"/>
            <a:ext cx="8370008" cy="4504123"/>
          </a:xfrm>
        </p:spPr>
        <p:txBody>
          <a:bodyPr>
            <a:noAutofit/>
          </a:bodyPr>
          <a:lstStyle/>
          <a:p>
            <a:r>
              <a:rPr lang="ru-RU" sz="2100" dirty="0">
                <a:latin typeface="Arial" pitchFamily="34" charset="0"/>
                <a:cs typeface="Arial" pitchFamily="34" charset="0"/>
              </a:rPr>
              <a:t>1. Выявить и научно обосновать содержательную характеристику общекультурной компетентности.</a:t>
            </a:r>
          </a:p>
          <a:p>
            <a:r>
              <a:rPr lang="ru-RU" sz="2100" dirty="0">
                <a:latin typeface="Arial" pitchFamily="34" charset="0"/>
                <a:cs typeface="Arial" pitchFamily="34" charset="0"/>
              </a:rPr>
              <a:t>2. Раскрыть педагогические возможности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общекульурной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компетентности младшего школьника.</a:t>
            </a:r>
          </a:p>
          <a:p>
            <a:r>
              <a:rPr lang="ru-RU" sz="2100" dirty="0">
                <a:latin typeface="Arial" pitchFamily="34" charset="0"/>
                <a:cs typeface="Arial" pitchFamily="34" charset="0"/>
              </a:rPr>
              <a:t>3. Определить возрастные особенности восприятия младшими школьниками хореографического искусства.</a:t>
            </a:r>
          </a:p>
          <a:p>
            <a:r>
              <a:rPr lang="ru-RU" sz="2100" dirty="0">
                <a:latin typeface="Arial" pitchFamily="34" charset="0"/>
                <a:cs typeface="Arial" pitchFamily="34" charset="0"/>
              </a:rPr>
              <a:t>4. Разработать и апробировать программу внеурочной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по хореографическому искусству. </a:t>
            </a:r>
          </a:p>
          <a:p>
            <a:r>
              <a:rPr lang="ru-RU" sz="2100" dirty="0">
                <a:latin typeface="Arial" pitchFamily="34" charset="0"/>
                <a:cs typeface="Arial" pitchFamily="34" charset="0"/>
              </a:rPr>
              <a:t>5. Выявить динамику развития общекультурной компетентности второклассников.</a:t>
            </a:r>
          </a:p>
          <a:p>
            <a:r>
              <a:rPr lang="ru-RU" sz="2100" dirty="0">
                <a:latin typeface="Arial" pitchFamily="34" charset="0"/>
                <a:cs typeface="Arial" pitchFamily="34" charset="0"/>
              </a:rPr>
              <a:t>6. Провести анализ результатов экспериментальной работы.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2111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559" y="1281786"/>
            <a:ext cx="8167493" cy="25703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является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спрессованным опытом тысячелетий, включающим в себя культуру поведения, общения, чувств, мышления и практической конструктивной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деятельности.</a:t>
            </a:r>
          </a:p>
          <a:p>
            <a:pPr marL="0" indent="0" algn="r">
              <a:buNone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В.А. 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Сластенин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5484" y="573900"/>
            <a:ext cx="2511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Культура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1559" y="3409687"/>
            <a:ext cx="76190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Компетентность</a:t>
            </a:r>
            <a:endParaRPr lang="ru-RU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это совокупность личностных качеств обучаемого, необходимых и достаточных для осуществления продуктивной деятельности по отношению к определенному объекту.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206" y="546848"/>
            <a:ext cx="7200900" cy="7401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О</a:t>
            </a:r>
            <a:r>
              <a:rPr lang="ru-RU" sz="3200" b="1" dirty="0" smtClean="0">
                <a:latin typeface="Times New Roman"/>
                <a:ea typeface="Times New Roman"/>
              </a:rPr>
              <a:t>бщекультурная компетентность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996" y="1287010"/>
            <a:ext cx="7978029" cy="3146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ru-R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это широкий круг вопросов, в которых учащийся должен быть хорошо осведомлен: познание и опыт деятельности в области  национальной и общечеловеческой культуры; духовно-нравственные основы жизни человека и человечества, отдельных народов; культурологические основы семейных, социальных, общественных явлений и традиций; роль науки и религии в жизни человека, их влияние на мир; компетенции в бытовой и культурно-досуговой </a:t>
            </a:r>
            <a:r>
              <a:rPr lang="ru-RU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сфере</a:t>
            </a:r>
          </a:p>
          <a:p>
            <a:pPr marL="0" indent="0" algn="r">
              <a:buNone/>
            </a:pPr>
            <a:r>
              <a:rPr lang="ru-RU" sz="2800" dirty="0">
                <a:latin typeface="Times New Roman"/>
                <a:ea typeface="Times New Roman"/>
              </a:rPr>
              <a:t>А.В. Хуторской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2053</TotalTime>
  <Words>442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MS Mincho</vt:lpstr>
      <vt:lpstr>Times New Roman</vt:lpstr>
      <vt:lpstr>Crop</vt:lpstr>
      <vt:lpstr>Условия формирования общекультурной компетентности у младших школьников во внеурочной деятельности</vt:lpstr>
      <vt:lpstr>Актуальность данной темы</vt:lpstr>
      <vt:lpstr>Противоречия</vt:lpstr>
      <vt:lpstr>Презентация PowerPoint</vt:lpstr>
      <vt:lpstr>Гипотеза исследования</vt:lpstr>
      <vt:lpstr>Теоретико-методологическая основа </vt:lpstr>
      <vt:lpstr>Задачи исследования</vt:lpstr>
      <vt:lpstr>Презентация PowerPoint</vt:lpstr>
      <vt:lpstr>Общекультурная компетентность</vt:lpstr>
      <vt:lpstr>Презентация PowerPoint</vt:lpstr>
      <vt:lpstr>Классификация А.В. Хуторского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ХУДОЖЕСТВЕННАЯ КУЛЬТУРА КАК СРЕДСТВО ФОРМИРОВАНИЯ НРАВСТВЕННО-ЭСТЕТИЧЕСКИХ ОРИЕНТАЦИЙ У МЛАДШИХ ШКОЛЬНИКОВ</dc:title>
  <dc:creator>Никита Волосков</dc:creator>
  <cp:lastModifiedBy>Юлия Латалина</cp:lastModifiedBy>
  <cp:revision>79</cp:revision>
  <dcterms:created xsi:type="dcterms:W3CDTF">2020-01-25T12:25:44Z</dcterms:created>
  <dcterms:modified xsi:type="dcterms:W3CDTF">2022-10-21T14:24:33Z</dcterms:modified>
</cp:coreProperties>
</file>