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5" r:id="rId9"/>
    <p:sldId id="264" r:id="rId10"/>
    <p:sldId id="263" r:id="rId11"/>
    <p:sldId id="267" r:id="rId12"/>
    <p:sldId id="281" r:id="rId13"/>
    <p:sldId id="271" r:id="rId14"/>
    <p:sldId id="272" r:id="rId15"/>
    <p:sldId id="268" r:id="rId16"/>
    <p:sldId id="273" r:id="rId17"/>
    <p:sldId id="274" r:id="rId18"/>
    <p:sldId id="282" r:id="rId19"/>
    <p:sldId id="283" r:id="rId20"/>
    <p:sldId id="269" r:id="rId21"/>
    <p:sldId id="270" r:id="rId22"/>
    <p:sldId id="275" r:id="rId23"/>
    <p:sldId id="276" r:id="rId24"/>
    <p:sldId id="284" r:id="rId25"/>
    <p:sldId id="277" r:id="rId26"/>
    <p:sldId id="28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00CC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135" d="100"/>
          <a:sy n="135" d="100"/>
        </p:scale>
        <p:origin x="-924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F1D7-0B44-4723-8BF5-159186A2E3BF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6916-82B7-4A9E-A860-B5471447A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56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F1D7-0B44-4723-8BF5-159186A2E3BF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6916-82B7-4A9E-A860-B5471447A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586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F1D7-0B44-4723-8BF5-159186A2E3BF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6916-82B7-4A9E-A860-B5471447A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029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F1D7-0B44-4723-8BF5-159186A2E3BF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6916-82B7-4A9E-A860-B5471447A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027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F1D7-0B44-4723-8BF5-159186A2E3BF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6916-82B7-4A9E-A860-B5471447A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871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F1D7-0B44-4723-8BF5-159186A2E3BF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6916-82B7-4A9E-A860-B5471447A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967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F1D7-0B44-4723-8BF5-159186A2E3BF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6916-82B7-4A9E-A860-B5471447A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78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F1D7-0B44-4723-8BF5-159186A2E3BF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6916-82B7-4A9E-A860-B5471447A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12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F1D7-0B44-4723-8BF5-159186A2E3BF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6916-82B7-4A9E-A860-B5471447A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29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F1D7-0B44-4723-8BF5-159186A2E3BF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6916-82B7-4A9E-A860-B5471447A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520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9F1D7-0B44-4723-8BF5-159186A2E3BF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6916-82B7-4A9E-A860-B5471447A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11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3374">
              <a:srgbClr val="FF6699"/>
            </a:gs>
            <a:gs pos="56749">
              <a:schemeClr val="accent6">
                <a:lumMod val="60000"/>
                <a:lumOff val="40000"/>
              </a:schemeClr>
            </a:gs>
            <a:gs pos="20000">
              <a:schemeClr val="tx2">
                <a:lumMod val="60000"/>
                <a:lumOff val="40000"/>
              </a:schemeClr>
            </a:gs>
            <a:gs pos="89999">
              <a:schemeClr val="accent4">
                <a:lumMod val="60000"/>
                <a:lumOff val="4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9F1D7-0B44-4723-8BF5-159186A2E3BF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26916-82B7-4A9E-A860-B5471447A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4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image" Target="../media/image21.jpe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664" y="44624"/>
            <a:ext cx="9981216" cy="68133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944215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80528" y="3567842"/>
            <a:ext cx="64008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«Профессии </a:t>
            </a:r>
          </a:p>
          <a:p>
            <a:pPr>
              <a:spcBef>
                <a:spcPts val="0"/>
              </a:spcBef>
            </a:pPr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 важнее на свете…»</a:t>
            </a:r>
          </a:p>
        </p:txBody>
      </p:sp>
      <p:sp>
        <p:nvSpPr>
          <p:cNvPr id="6" name="AutoShape 4" descr="https://cdn.culture.ru/images/9b920c89-c76c-5560-ae90-5736dd6f69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540568" y="528428"/>
            <a:ext cx="8476125" cy="994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ПРАВИТЕЛЬСТВО САНКТ-ПЕТЕРБУРГА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АДМИНИСТРАЦИЯ ПЕТРОГРАДСКОГО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РАЙОНА САНКТ-ПЕТЕРБУРГА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Государственное бюджетное дошкольное образовательное учреждение детский сад №4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Петроградского района Санкт-Петербурга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70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er.acer\Desktop\фото\IMG_38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1331">
            <a:off x="346955" y="1061290"/>
            <a:ext cx="5328084" cy="355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ser.acer\Desktop\фото\image-06-11-22-06-4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4918">
            <a:off x="4661855" y="644902"/>
            <a:ext cx="3710073" cy="587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46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aser.acer\Desktop\фото\20201231_221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6560">
            <a:off x="-187810" y="2806091"/>
            <a:ext cx="2214226" cy="166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ser.acer\Desktop\фото\2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7371">
            <a:off x="4381497" y="1739536"/>
            <a:ext cx="1780513" cy="258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ser.acer\Desktop\фото\7ba438a2-85ea-488d-8787-2b83868521d7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5813">
            <a:off x="111142" y="247292"/>
            <a:ext cx="1797384" cy="207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ser.acer\Desktop\фото\image-06-11-22-06-46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9455">
            <a:off x="188588" y="4550927"/>
            <a:ext cx="1412105" cy="221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ser.acer\Desktop\фото\IMG_38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7619">
            <a:off x="5079283" y="335275"/>
            <a:ext cx="2369888" cy="15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ser.acer\Desktop\фото\image1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0880">
            <a:off x="5679025" y="4348947"/>
            <a:ext cx="1611356" cy="228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ser.acer\Desktop\фото\20221105_1506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1038">
            <a:off x="6829920" y="574176"/>
            <a:ext cx="2599382" cy="130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ser.acer\Desktop\фото\IMG_20220601_16315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0740">
            <a:off x="1816804" y="92948"/>
            <a:ext cx="1507834" cy="223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ser.acer\Desktop\фото\IMG2022072619115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3161">
            <a:off x="1747539" y="4595803"/>
            <a:ext cx="1646363" cy="21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ser.acer\Desktop\фото\20220712_21125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92033">
            <a:off x="3083879" y="447458"/>
            <a:ext cx="2072662" cy="155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ser.acer\Desktop\фото\20220917_13112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8633">
            <a:off x="3173504" y="4492015"/>
            <a:ext cx="2668911" cy="200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ser.acer\Desktop\фото\IMG_454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932">
            <a:off x="1714362" y="2191846"/>
            <a:ext cx="1521877" cy="202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ser.acer\Desktop\фото\20220316_10253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7951" y="2844071"/>
            <a:ext cx="2111660" cy="158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ser.acer\Desktop\фото\IMG_5945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2933">
            <a:off x="6307716" y="2250201"/>
            <a:ext cx="2020856" cy="151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ser.acer\Desktop\фото\image-02-11-22-09-06.jpe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28" y="3459420"/>
            <a:ext cx="1723174" cy="129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ser.acer\Desktop\фото\IMG_8690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073">
            <a:off x="7369150" y="4617842"/>
            <a:ext cx="1582271" cy="210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ser.acer\Desktop\фото\IMG_20190319_164723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1361">
            <a:off x="7812053" y="3293244"/>
            <a:ext cx="1374595" cy="138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33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2148" y="-171400"/>
            <a:ext cx="11700792" cy="76138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4522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064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501" y="-25008"/>
            <a:ext cx="10324513" cy="6883008"/>
          </a:xfrm>
        </p:spPr>
      </p:pic>
    </p:spTree>
    <p:extLst>
      <p:ext uri="{BB962C8B-B14F-4D97-AF65-F5344CB8AC3E}">
        <p14:creationId xmlns:p14="http://schemas.microsoft.com/office/powerpoint/2010/main" val="39847827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52022" y="1518009"/>
            <a:ext cx="6544153" cy="368108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5453" y="1597825"/>
            <a:ext cx="6441988" cy="362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807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228184" cy="35033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163223"/>
            <a:ext cx="6516216" cy="366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11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9615"/>
            <a:ext cx="5486400" cy="3657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84" y="116632"/>
            <a:ext cx="5544716" cy="369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48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Чайковский клип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3" y="-1107504"/>
            <a:ext cx="11125785" cy="82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3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9937104" cy="993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842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0"/>
            <a:ext cx="10960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968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er.acer\Desktop\фото\7ba438a2-85ea-488d-8787-2b83868521d7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5813">
            <a:off x="274733" y="438739"/>
            <a:ext cx="3932617" cy="453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er.acer\Desktop\фото\20220316_1025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6897">
            <a:off x="4104861" y="2048811"/>
            <a:ext cx="5387345" cy="404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24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9448"/>
            <a:ext cx="9138220" cy="73105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852936"/>
            <a:ext cx="8229600" cy="1143000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Портрет Мамы</a:t>
            </a:r>
            <a:endParaRPr lang="ru-RU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05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Попов Июль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0"/>
            <a:ext cx="12496711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5942" y="299542"/>
            <a:ext cx="7416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 smtClean="0">
                <a:solidFill>
                  <a:srgbClr val="FF0000"/>
                </a:solidFill>
              </a:rPr>
              <a:t>ГАЛЕРЕЯ</a:t>
            </a:r>
            <a:endParaRPr lang="ru-RU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848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8" y="-315416"/>
            <a:ext cx="9144000" cy="798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696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672"/>
            <a:ext cx="9118560" cy="104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921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83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8600" y="0"/>
            <a:ext cx="10625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463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664" y="44624"/>
            <a:ext cx="9981216" cy="68133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944215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80528" y="349425"/>
            <a:ext cx="6840760" cy="243150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«Профессии </a:t>
            </a:r>
          </a:p>
          <a:p>
            <a:pPr>
              <a:spcBef>
                <a:spcPts val="0"/>
              </a:spcBef>
            </a:pP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 важнее на свете…»</a:t>
            </a:r>
          </a:p>
        </p:txBody>
      </p:sp>
      <p:sp>
        <p:nvSpPr>
          <p:cNvPr id="6" name="AutoShape 4" descr="https://cdn.culture.ru/images/9b920c89-c76c-5560-ae90-5736dd6f69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0253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er.acer\Desktop\фото\IMG_86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073">
            <a:off x="5298619" y="243740"/>
            <a:ext cx="3503844" cy="467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er.acer\Desktop\фото\IMG_20190319_164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2752">
            <a:off x="272518" y="1498613"/>
            <a:ext cx="4544780" cy="459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53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er.acer\Desktop\фото\image-02-11-22-09-0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8297">
            <a:off x="-63443" y="261454"/>
            <a:ext cx="4690997" cy="351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ser.acer\Desktop\фото\IMG_59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2933">
            <a:off x="4283968" y="3140968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96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er.acer\Desktop\фото\2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123">
            <a:off x="5270167" y="1157507"/>
            <a:ext cx="3671143" cy="53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ser.acer\Desktop\фото\IMG_45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0223">
            <a:off x="369873" y="350815"/>
            <a:ext cx="4258815" cy="567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3170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er.acer\Desktop\фото\20220917_131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24963">
            <a:off x="-1115350" y="730288"/>
            <a:ext cx="6881831" cy="516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ser.acer\Desktop\фото\20220712_2112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92033">
            <a:off x="3348063" y="1676910"/>
            <a:ext cx="6235812" cy="467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6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er.acer\Desktop\фото\20201231_221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9683">
            <a:off x="3719555" y="1301780"/>
            <a:ext cx="6391589" cy="479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ser.acer\Desktop\фото\IMG20220726191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9997">
            <a:off x="401449" y="266221"/>
            <a:ext cx="3891710" cy="518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49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ser.acer\Desktop\фото\20221105_150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1038">
            <a:off x="3883577" y="1764076"/>
            <a:ext cx="6348946" cy="31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ser.acer\Desktop\фото\IMG_20220529_165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3276" y="-18592800"/>
            <a:ext cx="135155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ser.acer\Desktop\фото\IMG_20220601_1631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208">
            <a:off x="539552" y="764704"/>
            <a:ext cx="3685777" cy="546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38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ser.acer\Desktop\фото\image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0880">
            <a:off x="382882" y="371280"/>
            <a:ext cx="4225277" cy="599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ser.acer\Desktop\фото\4a6b4ea0-4c20-4af6-9746-64f18148f7c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419">
            <a:off x="4896870" y="807796"/>
            <a:ext cx="3866420" cy="515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7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40</Words>
  <Application>Microsoft Office PowerPoint</Application>
  <PresentationFormat>Экран (4:3)</PresentationFormat>
  <Paragraphs>16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МАМА</vt:lpstr>
      <vt:lpstr>Презентация PowerPoint</vt:lpstr>
      <vt:lpstr>Презентация PowerPoint</vt:lpstr>
      <vt:lpstr>Презентация PowerPoint</vt:lpstr>
      <vt:lpstr>Презентация PowerPoint</vt:lpstr>
      <vt:lpstr>Чайковский клип</vt:lpstr>
      <vt:lpstr>Презентация PowerPoint</vt:lpstr>
      <vt:lpstr>Презентация PowerPoint</vt:lpstr>
      <vt:lpstr>Портрет Мамы</vt:lpstr>
      <vt:lpstr>Попов Июль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aser</dc:creator>
  <cp:lastModifiedBy>наташа</cp:lastModifiedBy>
  <cp:revision>43</cp:revision>
  <dcterms:created xsi:type="dcterms:W3CDTF">2022-11-08T11:11:18Z</dcterms:created>
  <dcterms:modified xsi:type="dcterms:W3CDTF">2024-01-26T07:08:47Z</dcterms:modified>
</cp:coreProperties>
</file>