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6" r:id="rId10"/>
    <p:sldId id="268" r:id="rId11"/>
    <p:sldId id="273" r:id="rId12"/>
    <p:sldId id="274" r:id="rId13"/>
    <p:sldId id="269" r:id="rId14"/>
    <p:sldId id="270" r:id="rId15"/>
    <p:sldId id="271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4" autoAdjust="0"/>
    <p:restoredTop sz="99275" autoAdjust="0"/>
  </p:normalViewPr>
  <p:slideViewPr>
    <p:cSldViewPr snapToGrid="0">
      <p:cViewPr varScale="1">
        <p:scale>
          <a:sx n="87" d="100"/>
          <a:sy n="87" d="100"/>
        </p:scale>
        <p:origin x="-7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3E2D3-F669-4FFA-B3FD-3E63D492FB42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7028F9E-D286-4CCB-A812-40BF26D6989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что обратить внимание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D4A43CC-1BA6-4FF5-81D9-5DE60B0BFDE6}" type="parTrans" cxnId="{6926AF17-3EE5-45D2-A187-ECFBE6CD1247}">
      <dgm:prSet/>
      <dgm:spPr/>
      <dgm:t>
        <a:bodyPr/>
        <a:lstStyle/>
        <a:p>
          <a:endParaRPr lang="ru-RU"/>
        </a:p>
      </dgm:t>
    </dgm:pt>
    <dgm:pt modelId="{02BFC5B5-8D9D-4CBD-9292-488EB17E0CCF}" type="sibTrans" cxnId="{6926AF17-3EE5-45D2-A187-ECFBE6CD1247}">
      <dgm:prSet/>
      <dgm:spPr/>
      <dgm:t>
        <a:bodyPr/>
        <a:lstStyle/>
        <a:p>
          <a:endParaRPr lang="ru-RU"/>
        </a:p>
      </dgm:t>
    </dgm:pt>
    <dgm:pt modelId="{5D600BE2-CEDC-4521-AD73-10AC2736CB5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Вид нарушения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3F7E7B-E8F4-45D2-8113-D3EDBC8D8D5F}" type="parTrans" cxnId="{817BCD62-EEDC-40BE-8E47-2153BE1D1B11}">
      <dgm:prSet/>
      <dgm:spPr/>
      <dgm:t>
        <a:bodyPr/>
        <a:lstStyle/>
        <a:p>
          <a:endParaRPr lang="ru-RU"/>
        </a:p>
      </dgm:t>
    </dgm:pt>
    <dgm:pt modelId="{39511848-9BAA-42DF-84F8-A0FD3A40BAC3}" type="sibTrans" cxnId="{817BCD62-EEDC-40BE-8E47-2153BE1D1B11}">
      <dgm:prSet/>
      <dgm:spPr/>
      <dgm:t>
        <a:bodyPr/>
        <a:lstStyle/>
        <a:p>
          <a:endParaRPr lang="ru-RU"/>
        </a:p>
      </dgm:t>
    </dgm:pt>
    <dgm:pt modelId="{302A1F97-7D78-4D77-A98F-E412DA2B368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Группа здоровья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58D196A-A10F-4556-A61B-24C081BECDFC}" type="parTrans" cxnId="{C75F0530-2170-4D13-83C7-13BE3D7BEAA3}">
      <dgm:prSet/>
      <dgm:spPr/>
      <dgm:t>
        <a:bodyPr/>
        <a:lstStyle/>
        <a:p>
          <a:endParaRPr lang="ru-RU"/>
        </a:p>
      </dgm:t>
    </dgm:pt>
    <dgm:pt modelId="{0D5434E1-0291-4E7D-B4AC-3DB07C863667}" type="sibTrans" cxnId="{C75F0530-2170-4D13-83C7-13BE3D7BEAA3}">
      <dgm:prSet/>
      <dgm:spPr/>
      <dgm:t>
        <a:bodyPr/>
        <a:lstStyle/>
        <a:p>
          <a:endParaRPr lang="ru-RU"/>
        </a:p>
      </dgm:t>
    </dgm:pt>
    <dgm:pt modelId="{2C51383E-1D1A-4EA8-BD9D-A93BB8CC768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Погодные условия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E888F0-B76D-4ACA-AEE3-A8182D090CBA}" type="parTrans" cxnId="{1DFC5BD5-DF8C-4477-879E-7B51A197A22F}">
      <dgm:prSet/>
      <dgm:spPr/>
      <dgm:t>
        <a:bodyPr/>
        <a:lstStyle/>
        <a:p>
          <a:endParaRPr lang="ru-RU"/>
        </a:p>
      </dgm:t>
    </dgm:pt>
    <dgm:pt modelId="{B5C77B95-D45D-43AD-8EAB-10595E6C4201}" type="sibTrans" cxnId="{1DFC5BD5-DF8C-4477-879E-7B51A197A22F}">
      <dgm:prSet/>
      <dgm:spPr/>
      <dgm:t>
        <a:bodyPr/>
        <a:lstStyle/>
        <a:p>
          <a:endParaRPr lang="ru-RU"/>
        </a:p>
      </dgm:t>
    </dgm:pt>
    <dgm:pt modelId="{0253D340-1FFE-431C-9187-06120C8BE3B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Настроение обучающегося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387A53D-E086-4367-8814-7F7E783E206E}" type="parTrans" cxnId="{06471784-034F-4FAB-A383-5637A28070E1}">
      <dgm:prSet/>
      <dgm:spPr/>
      <dgm:t>
        <a:bodyPr/>
        <a:lstStyle/>
        <a:p>
          <a:endParaRPr lang="ru-RU"/>
        </a:p>
      </dgm:t>
    </dgm:pt>
    <dgm:pt modelId="{10CEF3B2-4BD4-48D1-A111-5A3E41B2F72C}" type="sibTrans" cxnId="{06471784-034F-4FAB-A383-5637A28070E1}">
      <dgm:prSet/>
      <dgm:spPr/>
      <dgm:t>
        <a:bodyPr/>
        <a:lstStyle/>
        <a:p>
          <a:endParaRPr lang="ru-RU"/>
        </a:p>
      </dgm:t>
    </dgm:pt>
    <dgm:pt modelId="{2277DE61-7B07-43F2-A348-3A30EAFE647A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Рациональная организация образовательного процесса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6DC543-AD89-4A7A-B976-1B6913D216D0}" type="parTrans" cxnId="{E787CC73-39D4-4EDF-87EC-B756F586B521}">
      <dgm:prSet/>
      <dgm:spPr/>
      <dgm:t>
        <a:bodyPr/>
        <a:lstStyle/>
        <a:p>
          <a:endParaRPr lang="ru-RU"/>
        </a:p>
      </dgm:t>
    </dgm:pt>
    <dgm:pt modelId="{01C0ED06-54ED-41B8-8D86-76EEF939AC98}" type="sibTrans" cxnId="{E787CC73-39D4-4EDF-87EC-B756F586B521}">
      <dgm:prSet/>
      <dgm:spPr/>
      <dgm:t>
        <a:bodyPr/>
        <a:lstStyle/>
        <a:p>
          <a:endParaRPr lang="ru-RU"/>
        </a:p>
      </dgm:t>
    </dgm:pt>
    <dgm:pt modelId="{EE2A5DE8-A751-4DE6-9729-A687467371F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Время года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2CA112F-7E16-4A10-A44E-4AB44F7E0F0B}" type="parTrans" cxnId="{550EFE47-6390-4EF7-88D7-FDA19C0E1DB3}">
      <dgm:prSet/>
      <dgm:spPr/>
      <dgm:t>
        <a:bodyPr/>
        <a:lstStyle/>
        <a:p>
          <a:endParaRPr lang="ru-RU"/>
        </a:p>
      </dgm:t>
    </dgm:pt>
    <dgm:pt modelId="{F57D6C05-D25E-4007-9776-3CDE864B7DB6}" type="sibTrans" cxnId="{550EFE47-6390-4EF7-88D7-FDA19C0E1DB3}">
      <dgm:prSet/>
      <dgm:spPr/>
      <dgm:t>
        <a:bodyPr/>
        <a:lstStyle/>
        <a:p>
          <a:endParaRPr lang="ru-RU"/>
        </a:p>
      </dgm:t>
    </dgm:pt>
    <dgm:pt modelId="{8D652CB8-E570-48BA-AA9F-6071AD962997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Гигиенические требования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C10852B-5F97-4102-8124-D4D05B388362}" type="parTrans" cxnId="{57444663-4B3B-4232-ABB9-94861A70A978}">
      <dgm:prSet/>
      <dgm:spPr/>
      <dgm:t>
        <a:bodyPr/>
        <a:lstStyle/>
        <a:p>
          <a:endParaRPr lang="ru-RU"/>
        </a:p>
      </dgm:t>
    </dgm:pt>
    <dgm:pt modelId="{752BC299-C8C8-41E5-80E1-5FB4AEA6CC80}" type="sibTrans" cxnId="{57444663-4B3B-4232-ABB9-94861A70A978}">
      <dgm:prSet/>
      <dgm:spPr/>
      <dgm:t>
        <a:bodyPr/>
        <a:lstStyle/>
        <a:p>
          <a:endParaRPr lang="ru-RU"/>
        </a:p>
      </dgm:t>
    </dgm:pt>
    <dgm:pt modelId="{7D4F75F8-632A-40E6-8131-F84C93D2F81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Домашнее задание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72EBA71-84CA-4312-9F33-64763F3407AF}" type="parTrans" cxnId="{CB39992B-FADE-4AC3-9FED-BE50931DC79D}">
      <dgm:prSet/>
      <dgm:spPr/>
      <dgm:t>
        <a:bodyPr/>
        <a:lstStyle/>
        <a:p>
          <a:endParaRPr lang="ru-RU"/>
        </a:p>
      </dgm:t>
    </dgm:pt>
    <dgm:pt modelId="{E5331868-E6BF-459F-8694-B4112BBD17A9}" type="sibTrans" cxnId="{CB39992B-FADE-4AC3-9FED-BE50931DC79D}">
      <dgm:prSet/>
      <dgm:spPr/>
      <dgm:t>
        <a:bodyPr/>
        <a:lstStyle/>
        <a:p>
          <a:endParaRPr lang="ru-RU"/>
        </a:p>
      </dgm:t>
    </dgm:pt>
    <dgm:pt modelId="{D7D64DA2-CB8F-42BE-A111-0EF49EA123F4}" type="pres">
      <dgm:prSet presAssocID="{19C3E2D3-F669-4FFA-B3FD-3E63D492FB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ED840B-4BCD-469F-93BA-E1AE299FA392}" type="pres">
      <dgm:prSet presAssocID="{19C3E2D3-F669-4FFA-B3FD-3E63D492FB42}" presName="radial" presStyleCnt="0">
        <dgm:presLayoutVars>
          <dgm:animLvl val="ctr"/>
        </dgm:presLayoutVars>
      </dgm:prSet>
      <dgm:spPr/>
    </dgm:pt>
    <dgm:pt modelId="{2815EC39-0D90-4BF7-AC41-D919F3D3D1F8}" type="pres">
      <dgm:prSet presAssocID="{77028F9E-D286-4CCB-A812-40BF26D69892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681DD902-AF0B-41C6-A6B1-352DC0C2D2D3}" type="pres">
      <dgm:prSet presAssocID="{5D600BE2-CEDC-4521-AD73-10AC2736CB5A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9FBB7-A5DF-4CC5-BD9D-954CAB817E21}" type="pres">
      <dgm:prSet presAssocID="{302A1F97-7D78-4D77-A98F-E412DA2B3680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BA36D-59D9-46D5-A146-D2D601C148A6}" type="pres">
      <dgm:prSet presAssocID="{2C51383E-1D1A-4EA8-BD9D-A93BB8CC768A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EDFE-6C06-44B7-90DF-DADBFF75B93A}" type="pres">
      <dgm:prSet presAssocID="{0253D340-1FFE-431C-9187-06120C8BE3BE}" presName="node" presStyleLbl="vennNode1" presStyleIdx="4" presStyleCnt="9" custRadScaleRad="98682" custRadScaleInc="-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AF5A0-E07F-42CC-8D41-91E18E3CE134}" type="pres">
      <dgm:prSet presAssocID="{2277DE61-7B07-43F2-A348-3A30EAFE647A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21D3E-CDD6-43D0-93D1-C09D6D326712}" type="pres">
      <dgm:prSet presAssocID="{EE2A5DE8-A751-4DE6-9729-A687467371F5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B47B6-15ED-4037-B66B-2267B5D83911}" type="pres">
      <dgm:prSet presAssocID="{8D652CB8-E570-48BA-AA9F-6071AD962997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990A4-0CBE-4C3A-B522-8BA9B89B2703}" type="pres">
      <dgm:prSet presAssocID="{7D4F75F8-632A-40E6-8131-F84C93D2F815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EFE47-6390-4EF7-88D7-FDA19C0E1DB3}" srcId="{77028F9E-D286-4CCB-A812-40BF26D69892}" destId="{EE2A5DE8-A751-4DE6-9729-A687467371F5}" srcOrd="5" destOrd="0" parTransId="{C2CA112F-7E16-4A10-A44E-4AB44F7E0F0B}" sibTransId="{F57D6C05-D25E-4007-9776-3CDE864B7DB6}"/>
    <dgm:cxn modelId="{428CDCD6-8828-44A3-B030-897D7441DEE4}" type="presOf" srcId="{2277DE61-7B07-43F2-A348-3A30EAFE647A}" destId="{D66AF5A0-E07F-42CC-8D41-91E18E3CE134}" srcOrd="0" destOrd="0" presId="urn:microsoft.com/office/officeart/2005/8/layout/radial3"/>
    <dgm:cxn modelId="{12ED3905-018F-43EF-82DE-E75E40F91338}" type="presOf" srcId="{302A1F97-7D78-4D77-A98F-E412DA2B3680}" destId="{2C79FBB7-A5DF-4CC5-BD9D-954CAB817E21}" srcOrd="0" destOrd="0" presId="urn:microsoft.com/office/officeart/2005/8/layout/radial3"/>
    <dgm:cxn modelId="{F944BBE1-7F3E-4934-AD70-F3EB5EB122FF}" type="presOf" srcId="{7D4F75F8-632A-40E6-8131-F84C93D2F815}" destId="{653990A4-0CBE-4C3A-B522-8BA9B89B2703}" srcOrd="0" destOrd="0" presId="urn:microsoft.com/office/officeart/2005/8/layout/radial3"/>
    <dgm:cxn modelId="{2E459C78-8744-46B0-897F-7F369DFDA8C4}" type="presOf" srcId="{8D652CB8-E570-48BA-AA9F-6071AD962997}" destId="{43FB47B6-15ED-4037-B66B-2267B5D83911}" srcOrd="0" destOrd="0" presId="urn:microsoft.com/office/officeart/2005/8/layout/radial3"/>
    <dgm:cxn modelId="{13C3637E-0064-422D-A93E-163BD46B389B}" type="presOf" srcId="{2C51383E-1D1A-4EA8-BD9D-A93BB8CC768A}" destId="{164BA36D-59D9-46D5-A146-D2D601C148A6}" srcOrd="0" destOrd="0" presId="urn:microsoft.com/office/officeart/2005/8/layout/radial3"/>
    <dgm:cxn modelId="{57444663-4B3B-4232-ABB9-94861A70A978}" srcId="{77028F9E-D286-4CCB-A812-40BF26D69892}" destId="{8D652CB8-E570-48BA-AA9F-6071AD962997}" srcOrd="6" destOrd="0" parTransId="{DC10852B-5F97-4102-8124-D4D05B388362}" sibTransId="{752BC299-C8C8-41E5-80E1-5FB4AEA6CC80}"/>
    <dgm:cxn modelId="{FF7B83C7-2950-49B2-B88F-F6D526AF452A}" type="presOf" srcId="{19C3E2D3-F669-4FFA-B3FD-3E63D492FB42}" destId="{D7D64DA2-CB8F-42BE-A111-0EF49EA123F4}" srcOrd="0" destOrd="0" presId="urn:microsoft.com/office/officeart/2005/8/layout/radial3"/>
    <dgm:cxn modelId="{06471784-034F-4FAB-A383-5637A28070E1}" srcId="{77028F9E-D286-4CCB-A812-40BF26D69892}" destId="{0253D340-1FFE-431C-9187-06120C8BE3BE}" srcOrd="3" destOrd="0" parTransId="{3387A53D-E086-4367-8814-7F7E783E206E}" sibTransId="{10CEF3B2-4BD4-48D1-A111-5A3E41B2F72C}"/>
    <dgm:cxn modelId="{6000B733-2AB9-4CD5-9E84-2BFB496C2AD4}" type="presOf" srcId="{77028F9E-D286-4CCB-A812-40BF26D69892}" destId="{2815EC39-0D90-4BF7-AC41-D919F3D3D1F8}" srcOrd="0" destOrd="0" presId="urn:microsoft.com/office/officeart/2005/8/layout/radial3"/>
    <dgm:cxn modelId="{1DFC5BD5-DF8C-4477-879E-7B51A197A22F}" srcId="{77028F9E-D286-4CCB-A812-40BF26D69892}" destId="{2C51383E-1D1A-4EA8-BD9D-A93BB8CC768A}" srcOrd="2" destOrd="0" parTransId="{F8E888F0-B76D-4ACA-AEE3-A8182D090CBA}" sibTransId="{B5C77B95-D45D-43AD-8EAB-10595E6C4201}"/>
    <dgm:cxn modelId="{43B6AB1C-F6CA-4F34-BA8B-FAD64C5D45FD}" type="presOf" srcId="{5D600BE2-CEDC-4521-AD73-10AC2736CB5A}" destId="{681DD902-AF0B-41C6-A6B1-352DC0C2D2D3}" srcOrd="0" destOrd="0" presId="urn:microsoft.com/office/officeart/2005/8/layout/radial3"/>
    <dgm:cxn modelId="{69E9537B-7A09-4C6C-AD24-6A6E4931C633}" type="presOf" srcId="{EE2A5DE8-A751-4DE6-9729-A687467371F5}" destId="{C9321D3E-CDD6-43D0-93D1-C09D6D326712}" srcOrd="0" destOrd="0" presId="urn:microsoft.com/office/officeart/2005/8/layout/radial3"/>
    <dgm:cxn modelId="{CB39992B-FADE-4AC3-9FED-BE50931DC79D}" srcId="{77028F9E-D286-4CCB-A812-40BF26D69892}" destId="{7D4F75F8-632A-40E6-8131-F84C93D2F815}" srcOrd="7" destOrd="0" parTransId="{A72EBA71-84CA-4312-9F33-64763F3407AF}" sibTransId="{E5331868-E6BF-459F-8694-B4112BBD17A9}"/>
    <dgm:cxn modelId="{817BCD62-EEDC-40BE-8E47-2153BE1D1B11}" srcId="{77028F9E-D286-4CCB-A812-40BF26D69892}" destId="{5D600BE2-CEDC-4521-AD73-10AC2736CB5A}" srcOrd="0" destOrd="0" parTransId="{863F7E7B-E8F4-45D2-8113-D3EDBC8D8D5F}" sibTransId="{39511848-9BAA-42DF-84F8-A0FD3A40BAC3}"/>
    <dgm:cxn modelId="{C75F0530-2170-4D13-83C7-13BE3D7BEAA3}" srcId="{77028F9E-D286-4CCB-A812-40BF26D69892}" destId="{302A1F97-7D78-4D77-A98F-E412DA2B3680}" srcOrd="1" destOrd="0" parTransId="{158D196A-A10F-4556-A61B-24C081BECDFC}" sibTransId="{0D5434E1-0291-4E7D-B4AC-3DB07C863667}"/>
    <dgm:cxn modelId="{FD533596-AAB5-4CF3-AF5B-BAE741464CC3}" type="presOf" srcId="{0253D340-1FFE-431C-9187-06120C8BE3BE}" destId="{D947EDFE-6C06-44B7-90DF-DADBFF75B93A}" srcOrd="0" destOrd="0" presId="urn:microsoft.com/office/officeart/2005/8/layout/radial3"/>
    <dgm:cxn modelId="{6926AF17-3EE5-45D2-A187-ECFBE6CD1247}" srcId="{19C3E2D3-F669-4FFA-B3FD-3E63D492FB42}" destId="{77028F9E-D286-4CCB-A812-40BF26D69892}" srcOrd="0" destOrd="0" parTransId="{CD4A43CC-1BA6-4FF5-81D9-5DE60B0BFDE6}" sibTransId="{02BFC5B5-8D9D-4CBD-9292-488EB17E0CCF}"/>
    <dgm:cxn modelId="{E787CC73-39D4-4EDF-87EC-B756F586B521}" srcId="{77028F9E-D286-4CCB-A812-40BF26D69892}" destId="{2277DE61-7B07-43F2-A348-3A30EAFE647A}" srcOrd="4" destOrd="0" parTransId="{686DC543-AD89-4A7A-B976-1B6913D216D0}" sibTransId="{01C0ED06-54ED-41B8-8D86-76EEF939AC98}"/>
    <dgm:cxn modelId="{17036786-12EE-4ACB-9C8B-F177B48C72BE}" type="presParOf" srcId="{D7D64DA2-CB8F-42BE-A111-0EF49EA123F4}" destId="{C0ED840B-4BCD-469F-93BA-E1AE299FA392}" srcOrd="0" destOrd="0" presId="urn:microsoft.com/office/officeart/2005/8/layout/radial3"/>
    <dgm:cxn modelId="{3302B9AB-52D1-4AE6-B2CD-5AA658705B4B}" type="presParOf" srcId="{C0ED840B-4BCD-469F-93BA-E1AE299FA392}" destId="{2815EC39-0D90-4BF7-AC41-D919F3D3D1F8}" srcOrd="0" destOrd="0" presId="urn:microsoft.com/office/officeart/2005/8/layout/radial3"/>
    <dgm:cxn modelId="{C65B7980-C6F0-4FA7-9D68-68A118B37D5E}" type="presParOf" srcId="{C0ED840B-4BCD-469F-93BA-E1AE299FA392}" destId="{681DD902-AF0B-41C6-A6B1-352DC0C2D2D3}" srcOrd="1" destOrd="0" presId="urn:microsoft.com/office/officeart/2005/8/layout/radial3"/>
    <dgm:cxn modelId="{BF01B5FC-B459-4907-BA19-E4EC44581006}" type="presParOf" srcId="{C0ED840B-4BCD-469F-93BA-E1AE299FA392}" destId="{2C79FBB7-A5DF-4CC5-BD9D-954CAB817E21}" srcOrd="2" destOrd="0" presId="urn:microsoft.com/office/officeart/2005/8/layout/radial3"/>
    <dgm:cxn modelId="{B4A791F5-07CB-42F0-9AC5-E4A6F21CF602}" type="presParOf" srcId="{C0ED840B-4BCD-469F-93BA-E1AE299FA392}" destId="{164BA36D-59D9-46D5-A146-D2D601C148A6}" srcOrd="3" destOrd="0" presId="urn:microsoft.com/office/officeart/2005/8/layout/radial3"/>
    <dgm:cxn modelId="{5B0D4350-D270-4EED-9871-72830EF797BB}" type="presParOf" srcId="{C0ED840B-4BCD-469F-93BA-E1AE299FA392}" destId="{D947EDFE-6C06-44B7-90DF-DADBFF75B93A}" srcOrd="4" destOrd="0" presId="urn:microsoft.com/office/officeart/2005/8/layout/radial3"/>
    <dgm:cxn modelId="{EF4A7979-C015-4088-AD9B-543005426CF8}" type="presParOf" srcId="{C0ED840B-4BCD-469F-93BA-E1AE299FA392}" destId="{D66AF5A0-E07F-42CC-8D41-91E18E3CE134}" srcOrd="5" destOrd="0" presId="urn:microsoft.com/office/officeart/2005/8/layout/radial3"/>
    <dgm:cxn modelId="{DD0FA988-1BD9-4386-909C-594FA84503DC}" type="presParOf" srcId="{C0ED840B-4BCD-469F-93BA-E1AE299FA392}" destId="{C9321D3E-CDD6-43D0-93D1-C09D6D326712}" srcOrd="6" destOrd="0" presId="urn:microsoft.com/office/officeart/2005/8/layout/radial3"/>
    <dgm:cxn modelId="{E6E86488-09F1-45E6-A0FA-103205716BB6}" type="presParOf" srcId="{C0ED840B-4BCD-469F-93BA-E1AE299FA392}" destId="{43FB47B6-15ED-4037-B66B-2267B5D83911}" srcOrd="7" destOrd="0" presId="urn:microsoft.com/office/officeart/2005/8/layout/radial3"/>
    <dgm:cxn modelId="{8FEE010F-D497-47A1-8E90-0E7E2A2D6698}" type="presParOf" srcId="{C0ED840B-4BCD-469F-93BA-E1AE299FA392}" destId="{653990A4-0CBE-4C3A-B522-8BA9B89B270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1CB99-3CDF-4F0A-A9E5-A13F9CDFF7DF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BC5E9-59D6-465F-A8A3-B564642A3B2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Методы обучения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00C0EF-47DB-4C75-A5B6-CCEACE105A64}" type="parTrans" cxnId="{3C215711-75DF-44EA-9544-7DBCDA8E7EDD}">
      <dgm:prSet/>
      <dgm:spPr/>
      <dgm:t>
        <a:bodyPr/>
        <a:lstStyle/>
        <a:p>
          <a:endParaRPr lang="ru-RU"/>
        </a:p>
      </dgm:t>
    </dgm:pt>
    <dgm:pt modelId="{9DB41723-9764-4063-B02D-091F932041DA}" type="sibTrans" cxnId="{3C215711-75DF-44EA-9544-7DBCDA8E7EDD}">
      <dgm:prSet/>
      <dgm:spPr/>
      <dgm:t>
        <a:bodyPr/>
        <a:lstStyle/>
        <a:p>
          <a:endParaRPr lang="ru-RU"/>
        </a:p>
      </dgm:t>
    </dgm:pt>
    <dgm:pt modelId="{82311DA9-1FDE-46A0-993D-10FE1C3499B7}">
      <dgm:prSet phldrT="[Текст]" custT="1"/>
      <dgm:spPr/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Информационно-рецептивный метод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F2C556-04AF-4452-A696-C086E3DDDAE7}" type="parTrans" cxnId="{49C448A9-5355-46D7-91C5-977357E4A994}">
      <dgm:prSet/>
      <dgm:spPr/>
      <dgm:t>
        <a:bodyPr/>
        <a:lstStyle/>
        <a:p>
          <a:endParaRPr lang="ru-RU"/>
        </a:p>
      </dgm:t>
    </dgm:pt>
    <dgm:pt modelId="{9DE8603F-6341-444A-A320-0306C80EADAB}" type="sibTrans" cxnId="{49C448A9-5355-46D7-91C5-977357E4A994}">
      <dgm:prSet/>
      <dgm:spPr/>
      <dgm:t>
        <a:bodyPr/>
        <a:lstStyle/>
        <a:p>
          <a:endParaRPr lang="ru-RU"/>
        </a:p>
      </dgm:t>
    </dgm:pt>
    <dgm:pt modelId="{ADAD009E-598B-4020-AC18-D6137570E790}">
      <dgm:prSet phldrT="[Текст]" custT="1"/>
      <dgm:spPr/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Репродуктивный метод 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326FAE-3AAB-43BC-AFB8-F864C79B96CF}" type="parTrans" cxnId="{B4B051F4-007D-45C5-B8F2-84ADD51A92A6}">
      <dgm:prSet/>
      <dgm:spPr/>
      <dgm:t>
        <a:bodyPr/>
        <a:lstStyle/>
        <a:p>
          <a:endParaRPr lang="ru-RU"/>
        </a:p>
      </dgm:t>
    </dgm:pt>
    <dgm:pt modelId="{50739CBD-879C-4383-9167-6EC575D2B8BD}" type="sibTrans" cxnId="{B4B051F4-007D-45C5-B8F2-84ADD51A92A6}">
      <dgm:prSet/>
      <dgm:spPr/>
      <dgm:t>
        <a:bodyPr/>
        <a:lstStyle/>
        <a:p>
          <a:endParaRPr lang="ru-RU"/>
        </a:p>
      </dgm:t>
    </dgm:pt>
    <dgm:pt modelId="{448FBA4B-35ED-4904-A066-23F0F55EB07B}">
      <dgm:prSet phldrT="[Текст]" custT="1"/>
      <dgm:spPr/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проблемного обучения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3F36A8-310D-42DF-9D21-1E7A03FEE804}" type="parTrans" cxnId="{FE4A75BE-65EF-4010-95B1-64E1E1809AD6}">
      <dgm:prSet/>
      <dgm:spPr/>
      <dgm:t>
        <a:bodyPr/>
        <a:lstStyle/>
        <a:p>
          <a:endParaRPr lang="ru-RU"/>
        </a:p>
      </dgm:t>
    </dgm:pt>
    <dgm:pt modelId="{737EAFCE-D2E1-4E27-956E-42D50D475591}" type="sibTrans" cxnId="{FE4A75BE-65EF-4010-95B1-64E1E1809AD6}">
      <dgm:prSet/>
      <dgm:spPr/>
      <dgm:t>
        <a:bodyPr/>
        <a:lstStyle/>
        <a:p>
          <a:endParaRPr lang="ru-RU"/>
        </a:p>
      </dgm:t>
    </dgm:pt>
    <dgm:pt modelId="{B5808224-E75C-4948-8969-C36D2B6F9BBD}">
      <dgm:prSet phldrT="[Текст]" custT="1"/>
      <dgm:spPr/>
      <dgm:t>
        <a:bodyPr/>
        <a:lstStyle/>
        <a:p>
          <a:r>
            <a:rPr lang="ru-RU" sz="160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творческих заданий</a:t>
          </a:r>
          <a:endParaRPr lang="ru-RU" sz="1600" i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C0D21-7E5D-4F12-BB96-688989F6DFAC}" type="parTrans" cxnId="{A218BA95-9582-4897-B1E4-810449A5B772}">
      <dgm:prSet/>
      <dgm:spPr/>
      <dgm:t>
        <a:bodyPr/>
        <a:lstStyle/>
        <a:p>
          <a:endParaRPr lang="ru-RU"/>
        </a:p>
      </dgm:t>
    </dgm:pt>
    <dgm:pt modelId="{E59C655D-E406-47DC-AB80-46B32E3B8B22}" type="sibTrans" cxnId="{A218BA95-9582-4897-B1E4-810449A5B772}">
      <dgm:prSet/>
      <dgm:spPr/>
      <dgm:t>
        <a:bodyPr/>
        <a:lstStyle/>
        <a:p>
          <a:endParaRPr lang="ru-RU"/>
        </a:p>
      </dgm:t>
    </dgm:pt>
    <dgm:pt modelId="{7548B21D-3611-4BD9-8C8D-09686A4F3590}" type="pres">
      <dgm:prSet presAssocID="{B871CB99-3CDF-4F0A-A9E5-A13F9CDFF7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E36D5-AC81-4621-B70D-6AE4B1B9D547}" type="pres">
      <dgm:prSet presAssocID="{3C3BC5E9-59D6-465F-A8A3-B564642A3B20}" presName="centerShape" presStyleLbl="node0" presStyleIdx="0" presStyleCnt="1"/>
      <dgm:spPr/>
      <dgm:t>
        <a:bodyPr/>
        <a:lstStyle/>
        <a:p>
          <a:endParaRPr lang="ru-RU"/>
        </a:p>
      </dgm:t>
    </dgm:pt>
    <dgm:pt modelId="{C3B43313-AA39-434C-9E4B-750F5A0B3713}" type="pres">
      <dgm:prSet presAssocID="{82311DA9-1FDE-46A0-993D-10FE1C3499B7}" presName="node" presStyleLbl="node1" presStyleIdx="0" presStyleCnt="4" custScaleX="13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442E5-F137-4CD8-9914-66D869A7772E}" type="pres">
      <dgm:prSet presAssocID="{82311DA9-1FDE-46A0-993D-10FE1C3499B7}" presName="dummy" presStyleCnt="0"/>
      <dgm:spPr/>
    </dgm:pt>
    <dgm:pt modelId="{4687726D-781C-411E-BFCD-A09BEBB7F8C5}" type="pres">
      <dgm:prSet presAssocID="{9DE8603F-6341-444A-A320-0306C80EADA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953E139-BF4C-4640-BA80-793B9B037F69}" type="pres">
      <dgm:prSet presAssocID="{ADAD009E-598B-4020-AC18-D6137570E7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59E0D-EFFD-42DA-A9EC-F22B7C819B97}" type="pres">
      <dgm:prSet presAssocID="{ADAD009E-598B-4020-AC18-D6137570E790}" presName="dummy" presStyleCnt="0"/>
      <dgm:spPr/>
    </dgm:pt>
    <dgm:pt modelId="{628D99BE-8D19-4159-AE25-CA0C7DED6FE1}" type="pres">
      <dgm:prSet presAssocID="{50739CBD-879C-4383-9167-6EC575D2B8B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A0F5C3C-8D94-4568-AFE0-F91C1618AA10}" type="pres">
      <dgm:prSet presAssocID="{448FBA4B-35ED-4904-A066-23F0F55EB07B}" presName="node" presStyleLbl="node1" presStyleIdx="2" presStyleCnt="4" custScaleX="14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968CF-2044-49ED-B919-69DD63E7AA8E}" type="pres">
      <dgm:prSet presAssocID="{448FBA4B-35ED-4904-A066-23F0F55EB07B}" presName="dummy" presStyleCnt="0"/>
      <dgm:spPr/>
    </dgm:pt>
    <dgm:pt modelId="{EC9CA30B-EEE2-4074-AEAA-7A3A3ADBE867}" type="pres">
      <dgm:prSet presAssocID="{737EAFCE-D2E1-4E27-956E-42D50D47559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A8CB006-2549-437D-A3A3-277116FA9626}" type="pres">
      <dgm:prSet presAssocID="{B5808224-E75C-4948-8969-C36D2B6F9B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51500-1BC3-4199-9649-2561BE88BBBF}" type="pres">
      <dgm:prSet presAssocID="{B5808224-E75C-4948-8969-C36D2B6F9BBD}" presName="dummy" presStyleCnt="0"/>
      <dgm:spPr/>
    </dgm:pt>
    <dgm:pt modelId="{75466E1C-CDB3-4046-B640-95B39B9A40B9}" type="pres">
      <dgm:prSet presAssocID="{E59C655D-E406-47DC-AB80-46B32E3B8B2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E964BFD-6C2B-4E7E-8136-D416D6FE7A47}" type="presOf" srcId="{3C3BC5E9-59D6-465F-A8A3-B564642A3B20}" destId="{020E36D5-AC81-4621-B70D-6AE4B1B9D547}" srcOrd="0" destOrd="0" presId="urn:microsoft.com/office/officeart/2005/8/layout/radial6"/>
    <dgm:cxn modelId="{49C448A9-5355-46D7-91C5-977357E4A994}" srcId="{3C3BC5E9-59D6-465F-A8A3-B564642A3B20}" destId="{82311DA9-1FDE-46A0-993D-10FE1C3499B7}" srcOrd="0" destOrd="0" parTransId="{F3F2C556-04AF-4452-A696-C086E3DDDAE7}" sibTransId="{9DE8603F-6341-444A-A320-0306C80EADAB}"/>
    <dgm:cxn modelId="{54A37F25-5A88-484B-81D5-62C701A62EEF}" type="presOf" srcId="{E59C655D-E406-47DC-AB80-46B32E3B8B22}" destId="{75466E1C-CDB3-4046-B640-95B39B9A40B9}" srcOrd="0" destOrd="0" presId="urn:microsoft.com/office/officeart/2005/8/layout/radial6"/>
    <dgm:cxn modelId="{B4B051F4-007D-45C5-B8F2-84ADD51A92A6}" srcId="{3C3BC5E9-59D6-465F-A8A3-B564642A3B20}" destId="{ADAD009E-598B-4020-AC18-D6137570E790}" srcOrd="1" destOrd="0" parTransId="{7B326FAE-3AAB-43BC-AFB8-F864C79B96CF}" sibTransId="{50739CBD-879C-4383-9167-6EC575D2B8BD}"/>
    <dgm:cxn modelId="{F0B0E968-E943-4777-A126-CA2E315C0229}" type="presOf" srcId="{82311DA9-1FDE-46A0-993D-10FE1C3499B7}" destId="{C3B43313-AA39-434C-9E4B-750F5A0B3713}" srcOrd="0" destOrd="0" presId="urn:microsoft.com/office/officeart/2005/8/layout/radial6"/>
    <dgm:cxn modelId="{9BA7CFA6-D429-4140-A8A6-7995B4817895}" type="presOf" srcId="{448FBA4B-35ED-4904-A066-23F0F55EB07B}" destId="{0A0F5C3C-8D94-4568-AFE0-F91C1618AA10}" srcOrd="0" destOrd="0" presId="urn:microsoft.com/office/officeart/2005/8/layout/radial6"/>
    <dgm:cxn modelId="{3930A1EE-4769-44B5-9BC0-83E00917F278}" type="presOf" srcId="{9DE8603F-6341-444A-A320-0306C80EADAB}" destId="{4687726D-781C-411E-BFCD-A09BEBB7F8C5}" srcOrd="0" destOrd="0" presId="urn:microsoft.com/office/officeart/2005/8/layout/radial6"/>
    <dgm:cxn modelId="{D7B529D0-42A2-448D-8CE1-A9EC0F283C44}" type="presOf" srcId="{737EAFCE-D2E1-4E27-956E-42D50D475591}" destId="{EC9CA30B-EEE2-4074-AEAA-7A3A3ADBE867}" srcOrd="0" destOrd="0" presId="urn:microsoft.com/office/officeart/2005/8/layout/radial6"/>
    <dgm:cxn modelId="{378BE039-A15E-4D39-871C-FD80F4B7D44E}" type="presOf" srcId="{50739CBD-879C-4383-9167-6EC575D2B8BD}" destId="{628D99BE-8D19-4159-AE25-CA0C7DED6FE1}" srcOrd="0" destOrd="0" presId="urn:microsoft.com/office/officeart/2005/8/layout/radial6"/>
    <dgm:cxn modelId="{376AB2FB-785A-4343-9A42-F464FE9A5475}" type="presOf" srcId="{B5808224-E75C-4948-8969-C36D2B6F9BBD}" destId="{6A8CB006-2549-437D-A3A3-277116FA9626}" srcOrd="0" destOrd="0" presId="urn:microsoft.com/office/officeart/2005/8/layout/radial6"/>
    <dgm:cxn modelId="{3C215711-75DF-44EA-9544-7DBCDA8E7EDD}" srcId="{B871CB99-3CDF-4F0A-A9E5-A13F9CDFF7DF}" destId="{3C3BC5E9-59D6-465F-A8A3-B564642A3B20}" srcOrd="0" destOrd="0" parTransId="{4800C0EF-47DB-4C75-A5B6-CCEACE105A64}" sibTransId="{9DB41723-9764-4063-B02D-091F932041DA}"/>
    <dgm:cxn modelId="{A218BA95-9582-4897-B1E4-810449A5B772}" srcId="{3C3BC5E9-59D6-465F-A8A3-B564642A3B20}" destId="{B5808224-E75C-4948-8969-C36D2B6F9BBD}" srcOrd="3" destOrd="0" parTransId="{4D0C0D21-7E5D-4F12-BB96-688989F6DFAC}" sibTransId="{E59C655D-E406-47DC-AB80-46B32E3B8B22}"/>
    <dgm:cxn modelId="{FE4A75BE-65EF-4010-95B1-64E1E1809AD6}" srcId="{3C3BC5E9-59D6-465F-A8A3-B564642A3B20}" destId="{448FBA4B-35ED-4904-A066-23F0F55EB07B}" srcOrd="2" destOrd="0" parTransId="{DD3F36A8-310D-42DF-9D21-1E7A03FEE804}" sibTransId="{737EAFCE-D2E1-4E27-956E-42D50D475591}"/>
    <dgm:cxn modelId="{D03F28D7-4E45-4DAA-966B-DE73ED715DFD}" type="presOf" srcId="{B871CB99-3CDF-4F0A-A9E5-A13F9CDFF7DF}" destId="{7548B21D-3611-4BD9-8C8D-09686A4F3590}" srcOrd="0" destOrd="0" presId="urn:microsoft.com/office/officeart/2005/8/layout/radial6"/>
    <dgm:cxn modelId="{A3AB1864-34DD-4B8C-9967-F9BCAFEB624E}" type="presOf" srcId="{ADAD009E-598B-4020-AC18-D6137570E790}" destId="{9953E139-BF4C-4640-BA80-793B9B037F69}" srcOrd="0" destOrd="0" presId="urn:microsoft.com/office/officeart/2005/8/layout/radial6"/>
    <dgm:cxn modelId="{EAF3F832-F32E-4CCA-8096-8AC7C2819AC0}" type="presParOf" srcId="{7548B21D-3611-4BD9-8C8D-09686A4F3590}" destId="{020E36D5-AC81-4621-B70D-6AE4B1B9D547}" srcOrd="0" destOrd="0" presId="urn:microsoft.com/office/officeart/2005/8/layout/radial6"/>
    <dgm:cxn modelId="{AAAE0824-D11B-4CB4-A32D-0E02B3B0E7C3}" type="presParOf" srcId="{7548B21D-3611-4BD9-8C8D-09686A4F3590}" destId="{C3B43313-AA39-434C-9E4B-750F5A0B3713}" srcOrd="1" destOrd="0" presId="urn:microsoft.com/office/officeart/2005/8/layout/radial6"/>
    <dgm:cxn modelId="{7D5F4512-DA64-4D35-90C8-539F342D9FF0}" type="presParOf" srcId="{7548B21D-3611-4BD9-8C8D-09686A4F3590}" destId="{5C4442E5-F137-4CD8-9914-66D869A7772E}" srcOrd="2" destOrd="0" presId="urn:microsoft.com/office/officeart/2005/8/layout/radial6"/>
    <dgm:cxn modelId="{A580AE90-C1FB-42CB-A841-6F21B6A937DD}" type="presParOf" srcId="{7548B21D-3611-4BD9-8C8D-09686A4F3590}" destId="{4687726D-781C-411E-BFCD-A09BEBB7F8C5}" srcOrd="3" destOrd="0" presId="urn:microsoft.com/office/officeart/2005/8/layout/radial6"/>
    <dgm:cxn modelId="{37DF3613-BE1A-4A48-AFCE-CCDBBD70586D}" type="presParOf" srcId="{7548B21D-3611-4BD9-8C8D-09686A4F3590}" destId="{9953E139-BF4C-4640-BA80-793B9B037F69}" srcOrd="4" destOrd="0" presId="urn:microsoft.com/office/officeart/2005/8/layout/radial6"/>
    <dgm:cxn modelId="{40120722-C09D-4C66-910A-7DD7B1093DB5}" type="presParOf" srcId="{7548B21D-3611-4BD9-8C8D-09686A4F3590}" destId="{98559E0D-EFFD-42DA-A9EC-F22B7C819B97}" srcOrd="5" destOrd="0" presId="urn:microsoft.com/office/officeart/2005/8/layout/radial6"/>
    <dgm:cxn modelId="{FF6891F2-480B-4A4B-8342-98C7AD5C2110}" type="presParOf" srcId="{7548B21D-3611-4BD9-8C8D-09686A4F3590}" destId="{628D99BE-8D19-4159-AE25-CA0C7DED6FE1}" srcOrd="6" destOrd="0" presId="urn:microsoft.com/office/officeart/2005/8/layout/radial6"/>
    <dgm:cxn modelId="{7F14B6F6-C050-42F8-8EDB-8F9996074F23}" type="presParOf" srcId="{7548B21D-3611-4BD9-8C8D-09686A4F3590}" destId="{0A0F5C3C-8D94-4568-AFE0-F91C1618AA10}" srcOrd="7" destOrd="0" presId="urn:microsoft.com/office/officeart/2005/8/layout/radial6"/>
    <dgm:cxn modelId="{AB0B7511-CA88-42CC-868A-867C9164E955}" type="presParOf" srcId="{7548B21D-3611-4BD9-8C8D-09686A4F3590}" destId="{619968CF-2044-49ED-B919-69DD63E7AA8E}" srcOrd="8" destOrd="0" presId="urn:microsoft.com/office/officeart/2005/8/layout/radial6"/>
    <dgm:cxn modelId="{112CCADD-2DB9-40C6-861B-308F8B26D4F5}" type="presParOf" srcId="{7548B21D-3611-4BD9-8C8D-09686A4F3590}" destId="{EC9CA30B-EEE2-4074-AEAA-7A3A3ADBE867}" srcOrd="9" destOrd="0" presId="urn:microsoft.com/office/officeart/2005/8/layout/radial6"/>
    <dgm:cxn modelId="{91BCC9F8-74AC-4D82-9E6D-11B061A74822}" type="presParOf" srcId="{7548B21D-3611-4BD9-8C8D-09686A4F3590}" destId="{6A8CB006-2549-437D-A3A3-277116FA9626}" srcOrd="10" destOrd="0" presId="urn:microsoft.com/office/officeart/2005/8/layout/radial6"/>
    <dgm:cxn modelId="{39669341-18B6-48DA-9577-9CAE8005D18F}" type="presParOf" srcId="{7548B21D-3611-4BD9-8C8D-09686A4F3590}" destId="{26851500-1BC3-4199-9649-2561BE88BBBF}" srcOrd="11" destOrd="0" presId="urn:microsoft.com/office/officeart/2005/8/layout/radial6"/>
    <dgm:cxn modelId="{5A9A4B33-E1FF-4509-9422-BDE20E5F4422}" type="presParOf" srcId="{7548B21D-3611-4BD9-8C8D-09686A4F3590}" destId="{75466E1C-CDB3-4046-B640-95B39B9A40B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D5890-E49D-4C98-AAAB-E15D4E653C2A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91949C7-4604-494F-90DE-5264BFFD839C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Специфические методы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8D90A9-C16F-43A0-9376-1030FE6BA2A4}" type="parTrans" cxnId="{D0EF3FCD-ED85-4FC0-9DBF-FDE02AD71401}">
      <dgm:prSet/>
      <dgm:spPr/>
      <dgm:t>
        <a:bodyPr/>
        <a:lstStyle/>
        <a:p>
          <a:endParaRPr lang="ru-RU"/>
        </a:p>
      </dgm:t>
    </dgm:pt>
    <dgm:pt modelId="{7262A5E2-220A-4806-8747-3E77F33BD34A}" type="sibTrans" cxnId="{D0EF3FCD-ED85-4FC0-9DBF-FDE02AD71401}">
      <dgm:prSet/>
      <dgm:spPr/>
      <dgm:t>
        <a:bodyPr/>
        <a:lstStyle/>
        <a:p>
          <a:endParaRPr lang="ru-RU"/>
        </a:p>
      </dgm:t>
    </dgm:pt>
    <dgm:pt modelId="{CF519BCC-CB61-45E2-8AAB-73B75BB00381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Строго регламентированного упражнения </a:t>
          </a:r>
          <a:endParaRPr lang="ru-RU" sz="1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BF4E35-D94E-4698-9EF0-B7FD4063171D}" type="parTrans" cxnId="{992661B0-CBB7-4D77-96FA-E9C5FCED329B}">
      <dgm:prSet/>
      <dgm:spPr/>
      <dgm:t>
        <a:bodyPr/>
        <a:lstStyle/>
        <a:p>
          <a:endParaRPr lang="ru-RU"/>
        </a:p>
      </dgm:t>
    </dgm:pt>
    <dgm:pt modelId="{8330F52C-7FEF-4D34-ABC0-28E9AF7FAA70}" type="sibTrans" cxnId="{992661B0-CBB7-4D77-96FA-E9C5FCED329B}">
      <dgm:prSet/>
      <dgm:spPr/>
      <dgm:t>
        <a:bodyPr/>
        <a:lstStyle/>
        <a:p>
          <a:endParaRPr lang="ru-RU"/>
        </a:p>
      </dgm:t>
    </dgm:pt>
    <dgm:pt modelId="{9EB9F11C-173B-49CC-A95D-33DB7A382375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Круговой тренировки </a:t>
          </a:r>
          <a:endParaRPr lang="ru-RU" sz="1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BCF608-EB82-4CA6-B498-DFB506F61A3A}" type="parTrans" cxnId="{8755C2B9-E3AC-418A-B640-1098A7C89862}">
      <dgm:prSet/>
      <dgm:spPr/>
      <dgm:t>
        <a:bodyPr/>
        <a:lstStyle/>
        <a:p>
          <a:endParaRPr lang="ru-RU"/>
        </a:p>
      </dgm:t>
    </dgm:pt>
    <dgm:pt modelId="{B6E76013-AF3D-4CDA-8EF4-3615D5FC9AC7}" type="sibTrans" cxnId="{8755C2B9-E3AC-418A-B640-1098A7C89862}">
      <dgm:prSet/>
      <dgm:spPr/>
      <dgm:t>
        <a:bodyPr/>
        <a:lstStyle/>
        <a:p>
          <a:endParaRPr lang="ru-RU"/>
        </a:p>
      </dgm:t>
    </dgm:pt>
    <dgm:pt modelId="{C40242D2-7FB4-429C-85F7-60CC32232962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Игровой метод</a:t>
          </a:r>
          <a:endParaRPr lang="ru-RU" sz="1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2CEE89-7775-4F70-9F4D-6BBDEFF98CBB}" type="parTrans" cxnId="{6DC2AC3B-CA57-4DFB-B7DF-1C900A6FECC8}">
      <dgm:prSet/>
      <dgm:spPr/>
      <dgm:t>
        <a:bodyPr/>
        <a:lstStyle/>
        <a:p>
          <a:endParaRPr lang="ru-RU"/>
        </a:p>
      </dgm:t>
    </dgm:pt>
    <dgm:pt modelId="{4104539B-5AAC-4401-AEF6-880FCC65224A}" type="sibTrans" cxnId="{6DC2AC3B-CA57-4DFB-B7DF-1C900A6FECC8}">
      <dgm:prSet/>
      <dgm:spPr/>
      <dgm:t>
        <a:bodyPr/>
        <a:lstStyle/>
        <a:p>
          <a:endParaRPr lang="ru-RU"/>
        </a:p>
      </dgm:t>
    </dgm:pt>
    <dgm:pt modelId="{A2E99DBA-C72F-4601-8B9F-8835AB5327B2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Соревновательный метод</a:t>
          </a:r>
          <a:endParaRPr lang="ru-RU" sz="1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7F5BBC-60E3-42EB-98EE-2C828308BA98}" type="parTrans" cxnId="{0F748380-8913-452F-9193-3FB9862AD375}">
      <dgm:prSet/>
      <dgm:spPr/>
      <dgm:t>
        <a:bodyPr/>
        <a:lstStyle/>
        <a:p>
          <a:endParaRPr lang="ru-RU"/>
        </a:p>
      </dgm:t>
    </dgm:pt>
    <dgm:pt modelId="{9F48CB7F-B0AF-45F4-B5E4-2EF95B88061C}" type="sibTrans" cxnId="{0F748380-8913-452F-9193-3FB9862AD375}">
      <dgm:prSet/>
      <dgm:spPr/>
      <dgm:t>
        <a:bodyPr/>
        <a:lstStyle/>
        <a:p>
          <a:endParaRPr lang="ru-RU"/>
        </a:p>
      </dgm:t>
    </dgm:pt>
    <dgm:pt modelId="{1CD6D760-9107-46D7-9B72-168AFD2856F7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 методы</a:t>
          </a:r>
          <a:endParaRPr lang="ru-RU" sz="1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1882B-4E8D-4A42-9056-515929ADBB81}" type="parTrans" cxnId="{78DE4423-1410-466D-9C2A-1F315C10F4F0}">
      <dgm:prSet/>
      <dgm:spPr/>
      <dgm:t>
        <a:bodyPr/>
        <a:lstStyle/>
        <a:p>
          <a:endParaRPr lang="ru-RU"/>
        </a:p>
      </dgm:t>
    </dgm:pt>
    <dgm:pt modelId="{CF3DD610-C638-45E3-A06F-5D7B42E36504}" type="sibTrans" cxnId="{78DE4423-1410-466D-9C2A-1F315C10F4F0}">
      <dgm:prSet/>
      <dgm:spPr/>
      <dgm:t>
        <a:bodyPr/>
        <a:lstStyle/>
        <a:p>
          <a:endParaRPr lang="ru-RU"/>
        </a:p>
      </dgm:t>
    </dgm:pt>
    <dgm:pt modelId="{59E8B0DC-14A4-478A-8ED1-F5159DC90D2B}">
      <dgm:prSet phldrT="[Текст]" custT="1"/>
      <dgm:spPr/>
      <dgm:t>
        <a:bodyPr/>
        <a:lstStyle/>
        <a:p>
          <a:r>
            <a:rPr lang="ru-RU" sz="140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Вербальные</a:t>
          </a:r>
          <a:r>
            <a:rPr lang="ru-RU" sz="1100" dirty="0" smtClean="0"/>
            <a:t> </a:t>
          </a:r>
          <a:endParaRPr lang="ru-RU" sz="1100" dirty="0"/>
        </a:p>
      </dgm:t>
    </dgm:pt>
    <dgm:pt modelId="{D438190A-C9F2-4316-B60E-CDDF9EEFF8E9}" type="parTrans" cxnId="{8E5CB115-1D22-4E65-9DE4-8773C9C66859}">
      <dgm:prSet/>
      <dgm:spPr/>
      <dgm:t>
        <a:bodyPr/>
        <a:lstStyle/>
        <a:p>
          <a:endParaRPr lang="ru-RU"/>
        </a:p>
      </dgm:t>
    </dgm:pt>
    <dgm:pt modelId="{BE317E10-6928-4276-92AD-E2A9EB11B764}" type="sibTrans" cxnId="{8E5CB115-1D22-4E65-9DE4-8773C9C66859}">
      <dgm:prSet/>
      <dgm:spPr/>
      <dgm:t>
        <a:bodyPr/>
        <a:lstStyle/>
        <a:p>
          <a:endParaRPr lang="ru-RU"/>
        </a:p>
      </dgm:t>
    </dgm:pt>
    <dgm:pt modelId="{E76F8DD2-7B6C-4967-B4E6-FD6B5E27DF16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1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3048FA-C99A-4A5A-A8DD-BF03A3FD6A4F}" type="parTrans" cxnId="{E481074C-7827-4BB3-B042-3A14E90BB0B3}">
      <dgm:prSet/>
      <dgm:spPr/>
      <dgm:t>
        <a:bodyPr/>
        <a:lstStyle/>
        <a:p>
          <a:endParaRPr lang="ru-RU"/>
        </a:p>
      </dgm:t>
    </dgm:pt>
    <dgm:pt modelId="{9B36A4E8-F684-4B45-818E-F025D6318479}" type="sibTrans" cxnId="{E481074C-7827-4BB3-B042-3A14E90BB0B3}">
      <dgm:prSet/>
      <dgm:spPr/>
      <dgm:t>
        <a:bodyPr/>
        <a:lstStyle/>
        <a:p>
          <a:endParaRPr lang="ru-RU"/>
        </a:p>
      </dgm:t>
    </dgm:pt>
    <dgm:pt modelId="{D81FA97A-A0A1-4A01-A953-625E53F52B51}" type="pres">
      <dgm:prSet presAssocID="{F06D5890-E49D-4C98-AAAB-E15D4E653C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53D16-4099-46E6-A9E8-939D30CAE20B}" type="pres">
      <dgm:prSet presAssocID="{191949C7-4604-494F-90DE-5264BFFD839C}" presName="centerShape" presStyleLbl="node0" presStyleIdx="0" presStyleCnt="1"/>
      <dgm:spPr/>
      <dgm:t>
        <a:bodyPr/>
        <a:lstStyle/>
        <a:p>
          <a:endParaRPr lang="ru-RU"/>
        </a:p>
      </dgm:t>
    </dgm:pt>
    <dgm:pt modelId="{62F887EC-B7EC-4CBE-AE17-44F1294D2DF9}" type="pres">
      <dgm:prSet presAssocID="{CF519BCC-CB61-45E2-8AAB-73B75BB00381}" presName="node" presStyleLbl="node1" presStyleIdx="0" presStyleCnt="7" custRadScaleRad="99695" custRadScaleInc="1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288F1-897D-4E07-B14F-9B9CA280311D}" type="pres">
      <dgm:prSet presAssocID="{CF519BCC-CB61-45E2-8AAB-73B75BB00381}" presName="dummy" presStyleCnt="0"/>
      <dgm:spPr/>
    </dgm:pt>
    <dgm:pt modelId="{859B0A0E-B51F-4F9D-B465-B80EF17E69A1}" type="pres">
      <dgm:prSet presAssocID="{8330F52C-7FEF-4D34-ABC0-28E9AF7FAA70}" presName="sibTrans" presStyleLbl="sibTrans2D1" presStyleIdx="0" presStyleCnt="7"/>
      <dgm:spPr/>
      <dgm:t>
        <a:bodyPr/>
        <a:lstStyle/>
        <a:p>
          <a:endParaRPr lang="ru-RU"/>
        </a:p>
      </dgm:t>
    </dgm:pt>
    <dgm:pt modelId="{41B5E675-5A27-48DE-85C2-89CD4B966E97}" type="pres">
      <dgm:prSet presAssocID="{9EB9F11C-173B-49CC-A95D-33DB7A38237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15008-8B46-4D06-BFF4-3B2F348F5430}" type="pres">
      <dgm:prSet presAssocID="{9EB9F11C-173B-49CC-A95D-33DB7A382375}" presName="dummy" presStyleCnt="0"/>
      <dgm:spPr/>
    </dgm:pt>
    <dgm:pt modelId="{5BECA1E9-C1E8-45D7-B92E-1508DF9AA660}" type="pres">
      <dgm:prSet presAssocID="{B6E76013-AF3D-4CDA-8EF4-3615D5FC9AC7}" presName="sibTrans" presStyleLbl="sibTrans2D1" presStyleIdx="1" presStyleCnt="7"/>
      <dgm:spPr/>
      <dgm:t>
        <a:bodyPr/>
        <a:lstStyle/>
        <a:p>
          <a:endParaRPr lang="ru-RU"/>
        </a:p>
      </dgm:t>
    </dgm:pt>
    <dgm:pt modelId="{7E7806B1-4C11-4B6A-B155-8A41C396C613}" type="pres">
      <dgm:prSet presAssocID="{C40242D2-7FB4-429C-85F7-60CC3223296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1CE29-6B2D-493F-AFE2-8B949C7FA046}" type="pres">
      <dgm:prSet presAssocID="{C40242D2-7FB4-429C-85F7-60CC32232962}" presName="dummy" presStyleCnt="0"/>
      <dgm:spPr/>
    </dgm:pt>
    <dgm:pt modelId="{6A5A6B79-CD0D-4A3A-B3F8-75675757A5C7}" type="pres">
      <dgm:prSet presAssocID="{4104539B-5AAC-4401-AEF6-880FCC65224A}" presName="sibTrans" presStyleLbl="sibTrans2D1" presStyleIdx="2" presStyleCnt="7"/>
      <dgm:spPr/>
      <dgm:t>
        <a:bodyPr/>
        <a:lstStyle/>
        <a:p>
          <a:endParaRPr lang="ru-RU"/>
        </a:p>
      </dgm:t>
    </dgm:pt>
    <dgm:pt modelId="{E167D359-0435-4EEA-BFA1-CA726F8E670F}" type="pres">
      <dgm:prSet presAssocID="{A2E99DBA-C72F-4601-8B9F-8835AB5327B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A7B0B-D14D-4CF7-9A1F-89E169378F04}" type="pres">
      <dgm:prSet presAssocID="{A2E99DBA-C72F-4601-8B9F-8835AB5327B2}" presName="dummy" presStyleCnt="0"/>
      <dgm:spPr/>
    </dgm:pt>
    <dgm:pt modelId="{31321AC8-0B65-4A94-8A7C-ED12B3DAE882}" type="pres">
      <dgm:prSet presAssocID="{9F48CB7F-B0AF-45F4-B5E4-2EF95B88061C}" presName="sibTrans" presStyleLbl="sibTrans2D1" presStyleIdx="3" presStyleCnt="7"/>
      <dgm:spPr/>
      <dgm:t>
        <a:bodyPr/>
        <a:lstStyle/>
        <a:p>
          <a:endParaRPr lang="ru-RU"/>
        </a:p>
      </dgm:t>
    </dgm:pt>
    <dgm:pt modelId="{B98229D3-1A4B-4BE4-9823-EDAE0A118101}" type="pres">
      <dgm:prSet presAssocID="{1CD6D760-9107-46D7-9B72-168AFD2856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F811C-643A-4C83-9B34-6EFEA2B8270E}" type="pres">
      <dgm:prSet presAssocID="{1CD6D760-9107-46D7-9B72-168AFD2856F7}" presName="dummy" presStyleCnt="0"/>
      <dgm:spPr/>
    </dgm:pt>
    <dgm:pt modelId="{7367C2E4-F9A2-4DAA-97E8-F4EBB9FDF7DA}" type="pres">
      <dgm:prSet presAssocID="{CF3DD610-C638-45E3-A06F-5D7B42E3650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5769AB33-C960-4AC5-B061-A6BE40CCC46D}" type="pres">
      <dgm:prSet presAssocID="{59E8B0DC-14A4-478A-8ED1-F5159DC90D2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6B9B5-84A8-4160-8E62-40B003C85BBB}" type="pres">
      <dgm:prSet presAssocID="{59E8B0DC-14A4-478A-8ED1-F5159DC90D2B}" presName="dummy" presStyleCnt="0"/>
      <dgm:spPr/>
    </dgm:pt>
    <dgm:pt modelId="{7427A30A-FC32-4588-8F9B-092509323D5E}" type="pres">
      <dgm:prSet presAssocID="{BE317E10-6928-4276-92AD-E2A9EB11B764}" presName="sibTrans" presStyleLbl="sibTrans2D1" presStyleIdx="5" presStyleCnt="7"/>
      <dgm:spPr/>
      <dgm:t>
        <a:bodyPr/>
        <a:lstStyle/>
        <a:p>
          <a:endParaRPr lang="ru-RU"/>
        </a:p>
      </dgm:t>
    </dgm:pt>
    <dgm:pt modelId="{B25A8EEE-AB36-42C1-9DA2-4507000DEBFA}" type="pres">
      <dgm:prSet presAssocID="{E76F8DD2-7B6C-4967-B4E6-FD6B5E27DF16}" presName="node" presStyleLbl="node1" presStyleIdx="6" presStyleCnt="7" custScaleX="10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3B9B-DE38-4964-A877-BDBECCA34650}" type="pres">
      <dgm:prSet presAssocID="{E76F8DD2-7B6C-4967-B4E6-FD6B5E27DF16}" presName="dummy" presStyleCnt="0"/>
      <dgm:spPr/>
    </dgm:pt>
    <dgm:pt modelId="{36D3D57A-65AA-43AE-A365-651C953C7710}" type="pres">
      <dgm:prSet presAssocID="{9B36A4E8-F684-4B45-818E-F025D6318479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1F30653A-FA16-4FD9-AE6C-FE5A69A9B5ED}" type="presOf" srcId="{9F48CB7F-B0AF-45F4-B5E4-2EF95B88061C}" destId="{31321AC8-0B65-4A94-8A7C-ED12B3DAE882}" srcOrd="0" destOrd="0" presId="urn:microsoft.com/office/officeart/2005/8/layout/radial6"/>
    <dgm:cxn modelId="{58A66420-F1EC-43A4-AD23-6EA2F9B13108}" type="presOf" srcId="{CF519BCC-CB61-45E2-8AAB-73B75BB00381}" destId="{62F887EC-B7EC-4CBE-AE17-44F1294D2DF9}" srcOrd="0" destOrd="0" presId="urn:microsoft.com/office/officeart/2005/8/layout/radial6"/>
    <dgm:cxn modelId="{86EC5FC9-B5CA-4BA2-9CFE-E75D7C86632D}" type="presOf" srcId="{A2E99DBA-C72F-4601-8B9F-8835AB5327B2}" destId="{E167D359-0435-4EEA-BFA1-CA726F8E670F}" srcOrd="0" destOrd="0" presId="urn:microsoft.com/office/officeart/2005/8/layout/radial6"/>
    <dgm:cxn modelId="{05EF1BDA-FF4D-4535-84BB-681DBBA9694B}" type="presOf" srcId="{F06D5890-E49D-4C98-AAAB-E15D4E653C2A}" destId="{D81FA97A-A0A1-4A01-A953-625E53F52B51}" srcOrd="0" destOrd="0" presId="urn:microsoft.com/office/officeart/2005/8/layout/radial6"/>
    <dgm:cxn modelId="{6DC2AC3B-CA57-4DFB-B7DF-1C900A6FECC8}" srcId="{191949C7-4604-494F-90DE-5264BFFD839C}" destId="{C40242D2-7FB4-429C-85F7-60CC32232962}" srcOrd="2" destOrd="0" parTransId="{332CEE89-7775-4F70-9F4D-6BBDEFF98CBB}" sibTransId="{4104539B-5AAC-4401-AEF6-880FCC65224A}"/>
    <dgm:cxn modelId="{FF46B02A-D76D-4D75-AC54-B9B41B2069BE}" type="presOf" srcId="{CF3DD610-C638-45E3-A06F-5D7B42E36504}" destId="{7367C2E4-F9A2-4DAA-97E8-F4EBB9FDF7DA}" srcOrd="0" destOrd="0" presId="urn:microsoft.com/office/officeart/2005/8/layout/radial6"/>
    <dgm:cxn modelId="{33ADA20B-45B1-4F41-85C2-C3D10A1086F0}" type="presOf" srcId="{C40242D2-7FB4-429C-85F7-60CC32232962}" destId="{7E7806B1-4C11-4B6A-B155-8A41C396C613}" srcOrd="0" destOrd="0" presId="urn:microsoft.com/office/officeart/2005/8/layout/radial6"/>
    <dgm:cxn modelId="{992661B0-CBB7-4D77-96FA-E9C5FCED329B}" srcId="{191949C7-4604-494F-90DE-5264BFFD839C}" destId="{CF519BCC-CB61-45E2-8AAB-73B75BB00381}" srcOrd="0" destOrd="0" parTransId="{5ABF4E35-D94E-4698-9EF0-B7FD4063171D}" sibTransId="{8330F52C-7FEF-4D34-ABC0-28E9AF7FAA70}"/>
    <dgm:cxn modelId="{8755C2B9-E3AC-418A-B640-1098A7C89862}" srcId="{191949C7-4604-494F-90DE-5264BFFD839C}" destId="{9EB9F11C-173B-49CC-A95D-33DB7A382375}" srcOrd="1" destOrd="0" parTransId="{8BBCF608-EB82-4CA6-B498-DFB506F61A3A}" sibTransId="{B6E76013-AF3D-4CDA-8EF4-3615D5FC9AC7}"/>
    <dgm:cxn modelId="{8E5CB115-1D22-4E65-9DE4-8773C9C66859}" srcId="{191949C7-4604-494F-90DE-5264BFFD839C}" destId="{59E8B0DC-14A4-478A-8ED1-F5159DC90D2B}" srcOrd="5" destOrd="0" parTransId="{D438190A-C9F2-4316-B60E-CDDF9EEFF8E9}" sibTransId="{BE317E10-6928-4276-92AD-E2A9EB11B764}"/>
    <dgm:cxn modelId="{8F9900C1-AB78-4A0B-AD0E-CB0ADC4CA9B4}" type="presOf" srcId="{B6E76013-AF3D-4CDA-8EF4-3615D5FC9AC7}" destId="{5BECA1E9-C1E8-45D7-B92E-1508DF9AA660}" srcOrd="0" destOrd="0" presId="urn:microsoft.com/office/officeart/2005/8/layout/radial6"/>
    <dgm:cxn modelId="{3D39CD87-8200-4FE5-95B6-30B3B7286E26}" type="presOf" srcId="{4104539B-5AAC-4401-AEF6-880FCC65224A}" destId="{6A5A6B79-CD0D-4A3A-B3F8-75675757A5C7}" srcOrd="0" destOrd="0" presId="urn:microsoft.com/office/officeart/2005/8/layout/radial6"/>
    <dgm:cxn modelId="{DD523769-0B7A-4D00-8B4E-4891654B205F}" type="presOf" srcId="{1CD6D760-9107-46D7-9B72-168AFD2856F7}" destId="{B98229D3-1A4B-4BE4-9823-EDAE0A118101}" srcOrd="0" destOrd="0" presId="urn:microsoft.com/office/officeart/2005/8/layout/radial6"/>
    <dgm:cxn modelId="{6AEBCC0D-0D46-4C92-9C95-97EF4FB54868}" type="presOf" srcId="{191949C7-4604-494F-90DE-5264BFFD839C}" destId="{99853D16-4099-46E6-A9E8-939D30CAE20B}" srcOrd="0" destOrd="0" presId="urn:microsoft.com/office/officeart/2005/8/layout/radial6"/>
    <dgm:cxn modelId="{E481074C-7827-4BB3-B042-3A14E90BB0B3}" srcId="{191949C7-4604-494F-90DE-5264BFFD839C}" destId="{E76F8DD2-7B6C-4967-B4E6-FD6B5E27DF16}" srcOrd="6" destOrd="0" parTransId="{F03048FA-C99A-4A5A-A8DD-BF03A3FD6A4F}" sibTransId="{9B36A4E8-F684-4B45-818E-F025D6318479}"/>
    <dgm:cxn modelId="{2CF407E0-E0F9-4709-AED5-25BAD2A7E649}" type="presOf" srcId="{9B36A4E8-F684-4B45-818E-F025D6318479}" destId="{36D3D57A-65AA-43AE-A365-651C953C7710}" srcOrd="0" destOrd="0" presId="urn:microsoft.com/office/officeart/2005/8/layout/radial6"/>
    <dgm:cxn modelId="{D0EF3FCD-ED85-4FC0-9DBF-FDE02AD71401}" srcId="{F06D5890-E49D-4C98-AAAB-E15D4E653C2A}" destId="{191949C7-4604-494F-90DE-5264BFFD839C}" srcOrd="0" destOrd="0" parTransId="{228D90A9-C16F-43A0-9376-1030FE6BA2A4}" sibTransId="{7262A5E2-220A-4806-8747-3E77F33BD34A}"/>
    <dgm:cxn modelId="{8FFB4E61-9E85-438E-8B8F-A71346806C1E}" type="presOf" srcId="{E76F8DD2-7B6C-4967-B4E6-FD6B5E27DF16}" destId="{B25A8EEE-AB36-42C1-9DA2-4507000DEBFA}" srcOrd="0" destOrd="0" presId="urn:microsoft.com/office/officeart/2005/8/layout/radial6"/>
    <dgm:cxn modelId="{BE53E3C1-0735-44ED-A1EF-5E44DB09960E}" type="presOf" srcId="{59E8B0DC-14A4-478A-8ED1-F5159DC90D2B}" destId="{5769AB33-C960-4AC5-B061-A6BE40CCC46D}" srcOrd="0" destOrd="0" presId="urn:microsoft.com/office/officeart/2005/8/layout/radial6"/>
    <dgm:cxn modelId="{B52972E1-832F-45A6-9698-F7FDC9DBE2ED}" type="presOf" srcId="{8330F52C-7FEF-4D34-ABC0-28E9AF7FAA70}" destId="{859B0A0E-B51F-4F9D-B465-B80EF17E69A1}" srcOrd="0" destOrd="0" presId="urn:microsoft.com/office/officeart/2005/8/layout/radial6"/>
    <dgm:cxn modelId="{0F748380-8913-452F-9193-3FB9862AD375}" srcId="{191949C7-4604-494F-90DE-5264BFFD839C}" destId="{A2E99DBA-C72F-4601-8B9F-8835AB5327B2}" srcOrd="3" destOrd="0" parTransId="{1C7F5BBC-60E3-42EB-98EE-2C828308BA98}" sibTransId="{9F48CB7F-B0AF-45F4-B5E4-2EF95B88061C}"/>
    <dgm:cxn modelId="{78DE4423-1410-466D-9C2A-1F315C10F4F0}" srcId="{191949C7-4604-494F-90DE-5264BFFD839C}" destId="{1CD6D760-9107-46D7-9B72-168AFD2856F7}" srcOrd="4" destOrd="0" parTransId="{FB61882B-4E8D-4A42-9056-515929ADBB81}" sibTransId="{CF3DD610-C638-45E3-A06F-5D7B42E36504}"/>
    <dgm:cxn modelId="{8D60AB57-FE23-41B1-90EB-894712BF2674}" type="presOf" srcId="{BE317E10-6928-4276-92AD-E2A9EB11B764}" destId="{7427A30A-FC32-4588-8F9B-092509323D5E}" srcOrd="0" destOrd="0" presId="urn:microsoft.com/office/officeart/2005/8/layout/radial6"/>
    <dgm:cxn modelId="{8885137F-4F70-4FE3-A946-4415580E6ABC}" type="presOf" srcId="{9EB9F11C-173B-49CC-A95D-33DB7A382375}" destId="{41B5E675-5A27-48DE-85C2-89CD4B966E97}" srcOrd="0" destOrd="0" presId="urn:microsoft.com/office/officeart/2005/8/layout/radial6"/>
    <dgm:cxn modelId="{9EE6300C-9146-4818-850B-2285CCCF90D5}" type="presParOf" srcId="{D81FA97A-A0A1-4A01-A953-625E53F52B51}" destId="{99853D16-4099-46E6-A9E8-939D30CAE20B}" srcOrd="0" destOrd="0" presId="urn:microsoft.com/office/officeart/2005/8/layout/radial6"/>
    <dgm:cxn modelId="{06481CCA-557E-4D4E-8329-64C1302F8BC4}" type="presParOf" srcId="{D81FA97A-A0A1-4A01-A953-625E53F52B51}" destId="{62F887EC-B7EC-4CBE-AE17-44F1294D2DF9}" srcOrd="1" destOrd="0" presId="urn:microsoft.com/office/officeart/2005/8/layout/radial6"/>
    <dgm:cxn modelId="{AEC505AE-7BBE-4F57-A53B-1E8182590D03}" type="presParOf" srcId="{D81FA97A-A0A1-4A01-A953-625E53F52B51}" destId="{DBE288F1-897D-4E07-B14F-9B9CA280311D}" srcOrd="2" destOrd="0" presId="urn:microsoft.com/office/officeart/2005/8/layout/radial6"/>
    <dgm:cxn modelId="{27677BBF-3DB1-4E83-AAD8-96E374A9D846}" type="presParOf" srcId="{D81FA97A-A0A1-4A01-A953-625E53F52B51}" destId="{859B0A0E-B51F-4F9D-B465-B80EF17E69A1}" srcOrd="3" destOrd="0" presId="urn:microsoft.com/office/officeart/2005/8/layout/radial6"/>
    <dgm:cxn modelId="{0D56A170-8556-4F79-BB25-45D44DE43CA2}" type="presParOf" srcId="{D81FA97A-A0A1-4A01-A953-625E53F52B51}" destId="{41B5E675-5A27-48DE-85C2-89CD4B966E97}" srcOrd="4" destOrd="0" presId="urn:microsoft.com/office/officeart/2005/8/layout/radial6"/>
    <dgm:cxn modelId="{C44FAF98-CCE4-4033-8551-F0930A6FF580}" type="presParOf" srcId="{D81FA97A-A0A1-4A01-A953-625E53F52B51}" destId="{5B815008-8B46-4D06-BFF4-3B2F348F5430}" srcOrd="5" destOrd="0" presId="urn:microsoft.com/office/officeart/2005/8/layout/radial6"/>
    <dgm:cxn modelId="{381525EC-2BE7-456D-A758-85BD9E1062AF}" type="presParOf" srcId="{D81FA97A-A0A1-4A01-A953-625E53F52B51}" destId="{5BECA1E9-C1E8-45D7-B92E-1508DF9AA660}" srcOrd="6" destOrd="0" presId="urn:microsoft.com/office/officeart/2005/8/layout/radial6"/>
    <dgm:cxn modelId="{B436C70C-6971-4E71-9399-7ECA96B28D88}" type="presParOf" srcId="{D81FA97A-A0A1-4A01-A953-625E53F52B51}" destId="{7E7806B1-4C11-4B6A-B155-8A41C396C613}" srcOrd="7" destOrd="0" presId="urn:microsoft.com/office/officeart/2005/8/layout/radial6"/>
    <dgm:cxn modelId="{41E81582-3CB4-4245-937D-216454DD21C7}" type="presParOf" srcId="{D81FA97A-A0A1-4A01-A953-625E53F52B51}" destId="{7071CE29-6B2D-493F-AFE2-8B949C7FA046}" srcOrd="8" destOrd="0" presId="urn:microsoft.com/office/officeart/2005/8/layout/radial6"/>
    <dgm:cxn modelId="{31AAE448-6199-40A2-B0EB-1A69D866298E}" type="presParOf" srcId="{D81FA97A-A0A1-4A01-A953-625E53F52B51}" destId="{6A5A6B79-CD0D-4A3A-B3F8-75675757A5C7}" srcOrd="9" destOrd="0" presId="urn:microsoft.com/office/officeart/2005/8/layout/radial6"/>
    <dgm:cxn modelId="{6768D94E-D3A3-4143-9563-9AD46C16F991}" type="presParOf" srcId="{D81FA97A-A0A1-4A01-A953-625E53F52B51}" destId="{E167D359-0435-4EEA-BFA1-CA726F8E670F}" srcOrd="10" destOrd="0" presId="urn:microsoft.com/office/officeart/2005/8/layout/radial6"/>
    <dgm:cxn modelId="{FCD794B0-A607-4EF8-8903-927E30C2AE08}" type="presParOf" srcId="{D81FA97A-A0A1-4A01-A953-625E53F52B51}" destId="{2F0A7B0B-D14D-4CF7-9A1F-89E169378F04}" srcOrd="11" destOrd="0" presId="urn:microsoft.com/office/officeart/2005/8/layout/radial6"/>
    <dgm:cxn modelId="{FA22D095-91BD-413B-B3D6-767A6E77F66C}" type="presParOf" srcId="{D81FA97A-A0A1-4A01-A953-625E53F52B51}" destId="{31321AC8-0B65-4A94-8A7C-ED12B3DAE882}" srcOrd="12" destOrd="0" presId="urn:microsoft.com/office/officeart/2005/8/layout/radial6"/>
    <dgm:cxn modelId="{06C269B3-7F51-4581-A401-5A39C585241E}" type="presParOf" srcId="{D81FA97A-A0A1-4A01-A953-625E53F52B51}" destId="{B98229D3-1A4B-4BE4-9823-EDAE0A118101}" srcOrd="13" destOrd="0" presId="urn:microsoft.com/office/officeart/2005/8/layout/radial6"/>
    <dgm:cxn modelId="{A6F8D61B-ED23-4C90-96BF-70A7E80607A4}" type="presParOf" srcId="{D81FA97A-A0A1-4A01-A953-625E53F52B51}" destId="{05BF811C-643A-4C83-9B34-6EFEA2B8270E}" srcOrd="14" destOrd="0" presId="urn:microsoft.com/office/officeart/2005/8/layout/radial6"/>
    <dgm:cxn modelId="{B5A645F7-6AD1-4BCB-8D4B-B509CE12A506}" type="presParOf" srcId="{D81FA97A-A0A1-4A01-A953-625E53F52B51}" destId="{7367C2E4-F9A2-4DAA-97E8-F4EBB9FDF7DA}" srcOrd="15" destOrd="0" presId="urn:microsoft.com/office/officeart/2005/8/layout/radial6"/>
    <dgm:cxn modelId="{B4A919AB-E707-44A5-9063-656218E34CE5}" type="presParOf" srcId="{D81FA97A-A0A1-4A01-A953-625E53F52B51}" destId="{5769AB33-C960-4AC5-B061-A6BE40CCC46D}" srcOrd="16" destOrd="0" presId="urn:microsoft.com/office/officeart/2005/8/layout/radial6"/>
    <dgm:cxn modelId="{B72C44C6-55A9-4D28-B1DB-76245C8B39A5}" type="presParOf" srcId="{D81FA97A-A0A1-4A01-A953-625E53F52B51}" destId="{91D6B9B5-84A8-4160-8E62-40B003C85BBB}" srcOrd="17" destOrd="0" presId="urn:microsoft.com/office/officeart/2005/8/layout/radial6"/>
    <dgm:cxn modelId="{60849BF5-37F0-4C8D-9451-42492981C666}" type="presParOf" srcId="{D81FA97A-A0A1-4A01-A953-625E53F52B51}" destId="{7427A30A-FC32-4588-8F9B-092509323D5E}" srcOrd="18" destOrd="0" presId="urn:microsoft.com/office/officeart/2005/8/layout/radial6"/>
    <dgm:cxn modelId="{A2857117-15CC-4847-91C3-8698238BDF16}" type="presParOf" srcId="{D81FA97A-A0A1-4A01-A953-625E53F52B51}" destId="{B25A8EEE-AB36-42C1-9DA2-4507000DEBFA}" srcOrd="19" destOrd="0" presId="urn:microsoft.com/office/officeart/2005/8/layout/radial6"/>
    <dgm:cxn modelId="{17254C31-BA21-408E-9415-4AE074D8F052}" type="presParOf" srcId="{D81FA97A-A0A1-4A01-A953-625E53F52B51}" destId="{55E03B9B-DE38-4964-A877-BDBECCA34650}" srcOrd="20" destOrd="0" presId="urn:microsoft.com/office/officeart/2005/8/layout/radial6"/>
    <dgm:cxn modelId="{D26BAED8-F6F4-4FD0-8902-561D4EA211F6}" type="presParOf" srcId="{D81FA97A-A0A1-4A01-A953-625E53F52B51}" destId="{36D3D57A-65AA-43AE-A365-651C953C771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314555-02F2-4F98-9A67-D4D227DC6809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1F2C33F-57C0-4EE4-983C-D3260F292D5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Приемы обучения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411A2-AA56-4FEC-918F-73407167351B}" type="parTrans" cxnId="{C8152B72-296A-4D01-AF84-69867E29434E}">
      <dgm:prSet/>
      <dgm:spPr/>
      <dgm:t>
        <a:bodyPr/>
        <a:lstStyle/>
        <a:p>
          <a:endParaRPr lang="ru-RU"/>
        </a:p>
      </dgm:t>
    </dgm:pt>
    <dgm:pt modelId="{443E92EB-4283-4309-B1F5-426C30D9DDAA}" type="sibTrans" cxnId="{C8152B72-296A-4D01-AF84-69867E29434E}">
      <dgm:prSet/>
      <dgm:spPr/>
      <dgm:t>
        <a:bodyPr/>
        <a:lstStyle/>
        <a:p>
          <a:endParaRPr lang="ru-RU"/>
        </a:p>
      </dgm:t>
    </dgm:pt>
    <dgm:pt modelId="{94059189-9452-4627-831A-DF4299AAFC17}">
      <dgm:prSet phldrT="[Текст]" custT="1"/>
      <dgm:spPr/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Наглядно-зрительный приём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039589-00A9-4502-8125-D2C7D99FF670}" type="parTrans" cxnId="{ECF1DA28-BBE1-477D-AEB2-ACC9759C9A5A}">
      <dgm:prSet/>
      <dgm:spPr/>
      <dgm:t>
        <a:bodyPr/>
        <a:lstStyle/>
        <a:p>
          <a:endParaRPr lang="ru-RU"/>
        </a:p>
      </dgm:t>
    </dgm:pt>
    <dgm:pt modelId="{59BA87D3-31A2-4091-88E7-C8CB526AB95A}" type="sibTrans" cxnId="{ECF1DA28-BBE1-477D-AEB2-ACC9759C9A5A}">
      <dgm:prSet/>
      <dgm:spPr/>
      <dgm:t>
        <a:bodyPr/>
        <a:lstStyle/>
        <a:p>
          <a:endParaRPr lang="ru-RU"/>
        </a:p>
      </dgm:t>
    </dgm:pt>
    <dgm:pt modelId="{491E2F24-4D18-4C4F-81BE-0D9C6957FAE3}">
      <dgm:prSet phldrT="[Текст]" custT="1"/>
      <dgm:spPr/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Предметная наглядность 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CEF31-3244-4641-B2EA-D46B56B93D74}" type="parTrans" cxnId="{0911F516-D167-4BB6-B32E-8B740B73B6CA}">
      <dgm:prSet/>
      <dgm:spPr/>
      <dgm:t>
        <a:bodyPr/>
        <a:lstStyle/>
        <a:p>
          <a:endParaRPr lang="ru-RU"/>
        </a:p>
      </dgm:t>
    </dgm:pt>
    <dgm:pt modelId="{9650C60F-ED41-492F-B143-61845BC3655F}" type="sibTrans" cxnId="{0911F516-D167-4BB6-B32E-8B740B73B6CA}">
      <dgm:prSet/>
      <dgm:spPr/>
      <dgm:t>
        <a:bodyPr/>
        <a:lstStyle/>
        <a:p>
          <a:endParaRPr lang="ru-RU"/>
        </a:p>
      </dgm:t>
    </dgm:pt>
    <dgm:pt modelId="{DC23214D-33AC-4A03-8305-2A48F92B2ACD}">
      <dgm:prSet phldrT="[Текст]" custT="1"/>
      <dgm:spPr/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Наглядно-слуховые приёмы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FD51B1-D555-4F08-9881-EE98083FFBCE}" type="parTrans" cxnId="{25E801A3-6ADC-4C4E-81F1-9A57A9DBAB03}">
      <dgm:prSet/>
      <dgm:spPr/>
      <dgm:t>
        <a:bodyPr/>
        <a:lstStyle/>
        <a:p>
          <a:endParaRPr lang="ru-RU"/>
        </a:p>
      </dgm:t>
    </dgm:pt>
    <dgm:pt modelId="{3EF88CE9-36EB-40EE-934F-E5AE53BB6A22}" type="sibTrans" cxnId="{25E801A3-6ADC-4C4E-81F1-9A57A9DBAB03}">
      <dgm:prSet/>
      <dgm:spPr/>
      <dgm:t>
        <a:bodyPr/>
        <a:lstStyle/>
        <a:p>
          <a:endParaRPr lang="ru-RU"/>
        </a:p>
      </dgm:t>
    </dgm:pt>
    <dgm:pt modelId="{49E94218-294E-4444-BB77-FC8D3BF23CD3}">
      <dgm:prSet phldrT="[Текст]" custT="1"/>
      <dgm:spPr/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Приёмы вербального метода</a:t>
          </a:r>
          <a:endParaRPr lang="ru-RU" sz="16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7BBCE5-9192-4DDE-9495-46C7C32CA4CD}" type="parTrans" cxnId="{DF6CDCA4-F9C7-41D7-BCEA-FA0CE23B5DF5}">
      <dgm:prSet/>
      <dgm:spPr/>
      <dgm:t>
        <a:bodyPr/>
        <a:lstStyle/>
        <a:p>
          <a:endParaRPr lang="ru-RU"/>
        </a:p>
      </dgm:t>
    </dgm:pt>
    <dgm:pt modelId="{54810F5B-8845-43B7-8E63-FCD8730C005A}" type="sibTrans" cxnId="{DF6CDCA4-F9C7-41D7-BCEA-FA0CE23B5DF5}">
      <dgm:prSet/>
      <dgm:spPr/>
      <dgm:t>
        <a:bodyPr/>
        <a:lstStyle/>
        <a:p>
          <a:endParaRPr lang="ru-RU"/>
        </a:p>
      </dgm:t>
    </dgm:pt>
    <dgm:pt modelId="{F788DFCF-CAA2-494D-B23C-C9A6F67A3515}" type="pres">
      <dgm:prSet presAssocID="{D8314555-02F2-4F98-9A67-D4D227DC68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417BEA-E45E-4253-ACC2-76AD12EB7C69}" type="pres">
      <dgm:prSet presAssocID="{31F2C33F-57C0-4EE4-983C-D3260F292D57}" presName="singleCycle" presStyleCnt="0"/>
      <dgm:spPr/>
    </dgm:pt>
    <dgm:pt modelId="{0CA8D64B-752B-46E9-9DED-E2F2261E7B33}" type="pres">
      <dgm:prSet presAssocID="{31F2C33F-57C0-4EE4-983C-D3260F292D57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5BD0528-08D2-4F6F-8165-21C020E69631}" type="pres">
      <dgm:prSet presAssocID="{65039589-00A9-4502-8125-D2C7D99FF670}" presName="Name56" presStyleLbl="parChTrans1D2" presStyleIdx="0" presStyleCnt="4"/>
      <dgm:spPr/>
      <dgm:t>
        <a:bodyPr/>
        <a:lstStyle/>
        <a:p>
          <a:endParaRPr lang="ru-RU"/>
        </a:p>
      </dgm:t>
    </dgm:pt>
    <dgm:pt modelId="{F8DBC92D-E52B-4C30-8511-6DE2FAE18DE1}" type="pres">
      <dgm:prSet presAssocID="{94059189-9452-4627-831A-DF4299AAFC17}" presName="text0" presStyleLbl="node1" presStyleIdx="1" presStyleCnt="5" custScaleX="117347" custScaleY="11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F6AEE-C339-416C-9825-AA67569BD4D1}" type="pres">
      <dgm:prSet presAssocID="{186CEF31-3244-4641-B2EA-D46B56B93D74}" presName="Name56" presStyleLbl="parChTrans1D2" presStyleIdx="1" presStyleCnt="4"/>
      <dgm:spPr/>
      <dgm:t>
        <a:bodyPr/>
        <a:lstStyle/>
        <a:p>
          <a:endParaRPr lang="ru-RU"/>
        </a:p>
      </dgm:t>
    </dgm:pt>
    <dgm:pt modelId="{C7F500C2-19DD-4E88-82C5-7DBAFA439578}" type="pres">
      <dgm:prSet presAssocID="{491E2F24-4D18-4C4F-81BE-0D9C6957FAE3}" presName="text0" presStyleLbl="node1" presStyleIdx="2" presStyleCnt="5" custScaleX="110754" custScaleY="99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BB345-AE97-4516-9E6B-8C1B41D81F8E}" type="pres">
      <dgm:prSet presAssocID="{D9FD51B1-D555-4F08-9881-EE98083FFBCE}" presName="Name56" presStyleLbl="parChTrans1D2" presStyleIdx="2" presStyleCnt="4"/>
      <dgm:spPr/>
      <dgm:t>
        <a:bodyPr/>
        <a:lstStyle/>
        <a:p>
          <a:endParaRPr lang="ru-RU"/>
        </a:p>
      </dgm:t>
    </dgm:pt>
    <dgm:pt modelId="{DC384613-3A09-4564-B580-C9B44EBA66A0}" type="pres">
      <dgm:prSet presAssocID="{DC23214D-33AC-4A03-8305-2A48F92B2ACD}" presName="text0" presStyleLbl="node1" presStyleIdx="3" presStyleCnt="5" custScaleX="110133" custScaleY="118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A6C96-6184-42FE-9FC5-A13A16A40B59}" type="pres">
      <dgm:prSet presAssocID="{1A7BBCE5-9192-4DDE-9495-46C7C32CA4CD}" presName="Name56" presStyleLbl="parChTrans1D2" presStyleIdx="3" presStyleCnt="4"/>
      <dgm:spPr/>
      <dgm:t>
        <a:bodyPr/>
        <a:lstStyle/>
        <a:p>
          <a:endParaRPr lang="ru-RU"/>
        </a:p>
      </dgm:t>
    </dgm:pt>
    <dgm:pt modelId="{6F5673FA-2352-4103-B8BA-E65FFD4B9036}" type="pres">
      <dgm:prSet presAssocID="{49E94218-294E-4444-BB77-FC8D3BF23CD3}" presName="text0" presStyleLbl="node1" presStyleIdx="4" presStyleCnt="5" custScaleX="116957" custScaleY="98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1DA28-BBE1-477D-AEB2-ACC9759C9A5A}" srcId="{31F2C33F-57C0-4EE4-983C-D3260F292D57}" destId="{94059189-9452-4627-831A-DF4299AAFC17}" srcOrd="0" destOrd="0" parTransId="{65039589-00A9-4502-8125-D2C7D99FF670}" sibTransId="{59BA87D3-31A2-4091-88E7-C8CB526AB95A}"/>
    <dgm:cxn modelId="{DF6CDCA4-F9C7-41D7-BCEA-FA0CE23B5DF5}" srcId="{31F2C33F-57C0-4EE4-983C-D3260F292D57}" destId="{49E94218-294E-4444-BB77-FC8D3BF23CD3}" srcOrd="3" destOrd="0" parTransId="{1A7BBCE5-9192-4DDE-9495-46C7C32CA4CD}" sibTransId="{54810F5B-8845-43B7-8E63-FCD8730C005A}"/>
    <dgm:cxn modelId="{0911F516-D167-4BB6-B32E-8B740B73B6CA}" srcId="{31F2C33F-57C0-4EE4-983C-D3260F292D57}" destId="{491E2F24-4D18-4C4F-81BE-0D9C6957FAE3}" srcOrd="1" destOrd="0" parTransId="{186CEF31-3244-4641-B2EA-D46B56B93D74}" sibTransId="{9650C60F-ED41-492F-B143-61845BC3655F}"/>
    <dgm:cxn modelId="{F1C59EAD-BB43-4FDE-A04D-F723CD03ADE4}" type="presOf" srcId="{94059189-9452-4627-831A-DF4299AAFC17}" destId="{F8DBC92D-E52B-4C30-8511-6DE2FAE18DE1}" srcOrd="0" destOrd="0" presId="urn:microsoft.com/office/officeart/2008/layout/RadialCluster"/>
    <dgm:cxn modelId="{6C8E93CB-1295-4089-A620-E5A902CD926E}" type="presOf" srcId="{D9FD51B1-D555-4F08-9881-EE98083FFBCE}" destId="{094BB345-AE97-4516-9E6B-8C1B41D81F8E}" srcOrd="0" destOrd="0" presId="urn:microsoft.com/office/officeart/2008/layout/RadialCluster"/>
    <dgm:cxn modelId="{BEA9781D-FC4D-46D5-8FBD-070AB94C6C4A}" type="presOf" srcId="{DC23214D-33AC-4A03-8305-2A48F92B2ACD}" destId="{DC384613-3A09-4564-B580-C9B44EBA66A0}" srcOrd="0" destOrd="0" presId="urn:microsoft.com/office/officeart/2008/layout/RadialCluster"/>
    <dgm:cxn modelId="{5235B33B-9706-48E8-9A55-3CE29692D835}" type="presOf" srcId="{49E94218-294E-4444-BB77-FC8D3BF23CD3}" destId="{6F5673FA-2352-4103-B8BA-E65FFD4B9036}" srcOrd="0" destOrd="0" presId="urn:microsoft.com/office/officeart/2008/layout/RadialCluster"/>
    <dgm:cxn modelId="{25E801A3-6ADC-4C4E-81F1-9A57A9DBAB03}" srcId="{31F2C33F-57C0-4EE4-983C-D3260F292D57}" destId="{DC23214D-33AC-4A03-8305-2A48F92B2ACD}" srcOrd="2" destOrd="0" parTransId="{D9FD51B1-D555-4F08-9881-EE98083FFBCE}" sibTransId="{3EF88CE9-36EB-40EE-934F-E5AE53BB6A22}"/>
    <dgm:cxn modelId="{7C14747D-32A8-4CD8-A75D-97D244A56D9F}" type="presOf" srcId="{186CEF31-3244-4641-B2EA-D46B56B93D74}" destId="{8A2F6AEE-C339-416C-9825-AA67569BD4D1}" srcOrd="0" destOrd="0" presId="urn:microsoft.com/office/officeart/2008/layout/RadialCluster"/>
    <dgm:cxn modelId="{C8152B72-296A-4D01-AF84-69867E29434E}" srcId="{D8314555-02F2-4F98-9A67-D4D227DC6809}" destId="{31F2C33F-57C0-4EE4-983C-D3260F292D57}" srcOrd="0" destOrd="0" parTransId="{433411A2-AA56-4FEC-918F-73407167351B}" sibTransId="{443E92EB-4283-4309-B1F5-426C30D9DDAA}"/>
    <dgm:cxn modelId="{200542EE-87F7-4571-845B-DB0B7F9A970C}" type="presOf" srcId="{491E2F24-4D18-4C4F-81BE-0D9C6957FAE3}" destId="{C7F500C2-19DD-4E88-82C5-7DBAFA439578}" srcOrd="0" destOrd="0" presId="urn:microsoft.com/office/officeart/2008/layout/RadialCluster"/>
    <dgm:cxn modelId="{5CF346A6-0C4E-4A22-9C10-69C9207D1332}" type="presOf" srcId="{31F2C33F-57C0-4EE4-983C-D3260F292D57}" destId="{0CA8D64B-752B-46E9-9DED-E2F2261E7B33}" srcOrd="0" destOrd="0" presId="urn:microsoft.com/office/officeart/2008/layout/RadialCluster"/>
    <dgm:cxn modelId="{0D1E0F26-5E50-4673-AD8C-55730567BF99}" type="presOf" srcId="{65039589-00A9-4502-8125-D2C7D99FF670}" destId="{45BD0528-08D2-4F6F-8165-21C020E69631}" srcOrd="0" destOrd="0" presId="urn:microsoft.com/office/officeart/2008/layout/RadialCluster"/>
    <dgm:cxn modelId="{3BDE250F-9D8F-4C9F-8F76-3856E1121533}" type="presOf" srcId="{1A7BBCE5-9192-4DDE-9495-46C7C32CA4CD}" destId="{C41A6C96-6184-42FE-9FC5-A13A16A40B59}" srcOrd="0" destOrd="0" presId="urn:microsoft.com/office/officeart/2008/layout/RadialCluster"/>
    <dgm:cxn modelId="{DA3AF262-C1F9-4C15-BCCD-A287302B5BBA}" type="presOf" srcId="{D8314555-02F2-4F98-9A67-D4D227DC6809}" destId="{F788DFCF-CAA2-494D-B23C-C9A6F67A3515}" srcOrd="0" destOrd="0" presId="urn:microsoft.com/office/officeart/2008/layout/RadialCluster"/>
    <dgm:cxn modelId="{B8D8858E-D89A-4BF8-83BC-C7350CD9FF6F}" type="presParOf" srcId="{F788DFCF-CAA2-494D-B23C-C9A6F67A3515}" destId="{D4417BEA-E45E-4253-ACC2-76AD12EB7C69}" srcOrd="0" destOrd="0" presId="urn:microsoft.com/office/officeart/2008/layout/RadialCluster"/>
    <dgm:cxn modelId="{9ED200A3-B206-4844-8A5B-DAA7EA219A80}" type="presParOf" srcId="{D4417BEA-E45E-4253-ACC2-76AD12EB7C69}" destId="{0CA8D64B-752B-46E9-9DED-E2F2261E7B33}" srcOrd="0" destOrd="0" presId="urn:microsoft.com/office/officeart/2008/layout/RadialCluster"/>
    <dgm:cxn modelId="{4BBA323C-5184-4D22-A33F-D67A9356B33B}" type="presParOf" srcId="{D4417BEA-E45E-4253-ACC2-76AD12EB7C69}" destId="{45BD0528-08D2-4F6F-8165-21C020E69631}" srcOrd="1" destOrd="0" presId="urn:microsoft.com/office/officeart/2008/layout/RadialCluster"/>
    <dgm:cxn modelId="{6D6C0E67-43A3-4D6A-8C0F-3D47163E810F}" type="presParOf" srcId="{D4417BEA-E45E-4253-ACC2-76AD12EB7C69}" destId="{F8DBC92D-E52B-4C30-8511-6DE2FAE18DE1}" srcOrd="2" destOrd="0" presId="urn:microsoft.com/office/officeart/2008/layout/RadialCluster"/>
    <dgm:cxn modelId="{7751962B-10FE-4E19-9197-DEF0F6F049FB}" type="presParOf" srcId="{D4417BEA-E45E-4253-ACC2-76AD12EB7C69}" destId="{8A2F6AEE-C339-416C-9825-AA67569BD4D1}" srcOrd="3" destOrd="0" presId="urn:microsoft.com/office/officeart/2008/layout/RadialCluster"/>
    <dgm:cxn modelId="{3098FEB6-A995-4A9D-A48E-5999B4F34B79}" type="presParOf" srcId="{D4417BEA-E45E-4253-ACC2-76AD12EB7C69}" destId="{C7F500C2-19DD-4E88-82C5-7DBAFA439578}" srcOrd="4" destOrd="0" presId="urn:microsoft.com/office/officeart/2008/layout/RadialCluster"/>
    <dgm:cxn modelId="{7226810E-E72B-4D02-8F80-00B1F0366B12}" type="presParOf" srcId="{D4417BEA-E45E-4253-ACC2-76AD12EB7C69}" destId="{094BB345-AE97-4516-9E6B-8C1B41D81F8E}" srcOrd="5" destOrd="0" presId="urn:microsoft.com/office/officeart/2008/layout/RadialCluster"/>
    <dgm:cxn modelId="{ABE2C9AB-5B36-48EA-8A42-DC98C10318FB}" type="presParOf" srcId="{D4417BEA-E45E-4253-ACC2-76AD12EB7C69}" destId="{DC384613-3A09-4564-B580-C9B44EBA66A0}" srcOrd="6" destOrd="0" presId="urn:microsoft.com/office/officeart/2008/layout/RadialCluster"/>
    <dgm:cxn modelId="{2268FD43-F610-46E4-AA8C-28B04235F368}" type="presParOf" srcId="{D4417BEA-E45E-4253-ACC2-76AD12EB7C69}" destId="{C41A6C96-6184-42FE-9FC5-A13A16A40B59}" srcOrd="7" destOrd="0" presId="urn:microsoft.com/office/officeart/2008/layout/RadialCluster"/>
    <dgm:cxn modelId="{DCD03383-F533-4D65-9D28-A011F0286221}" type="presParOf" srcId="{D4417BEA-E45E-4253-ACC2-76AD12EB7C69}" destId="{6F5673FA-2352-4103-B8BA-E65FFD4B903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5EC39-0D90-4BF7-AC41-D919F3D3D1F8}">
      <dsp:nvSpPr>
        <dsp:cNvPr id="0" name=""/>
        <dsp:cNvSpPr/>
      </dsp:nvSpPr>
      <dsp:spPr>
        <a:xfrm>
          <a:off x="2555488" y="1499116"/>
          <a:ext cx="3734639" cy="37346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 что обратить внимание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2413" y="2046041"/>
        <a:ext cx="2640789" cy="2640789"/>
      </dsp:txXfrm>
    </dsp:sp>
    <dsp:sp modelId="{681DD902-AF0B-41C6-A6B1-352DC0C2D2D3}">
      <dsp:nvSpPr>
        <dsp:cNvPr id="0" name=""/>
        <dsp:cNvSpPr/>
      </dsp:nvSpPr>
      <dsp:spPr>
        <a:xfrm>
          <a:off x="3489148" y="666"/>
          <a:ext cx="1867319" cy="18673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Вид нарушения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2611" y="274129"/>
        <a:ext cx="1320393" cy="1320393"/>
      </dsp:txXfrm>
    </dsp:sp>
    <dsp:sp modelId="{2C79FBB7-A5DF-4CC5-BD9D-954CAB817E21}">
      <dsp:nvSpPr>
        <dsp:cNvPr id="0" name=""/>
        <dsp:cNvSpPr/>
      </dsp:nvSpPr>
      <dsp:spPr>
        <a:xfrm>
          <a:off x="5208909" y="713014"/>
          <a:ext cx="1867319" cy="18673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Группа здоровья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2372" y="986477"/>
        <a:ext cx="1320393" cy="1320393"/>
      </dsp:txXfrm>
    </dsp:sp>
    <dsp:sp modelId="{164BA36D-59D9-46D5-A146-D2D601C148A6}">
      <dsp:nvSpPr>
        <dsp:cNvPr id="0" name=""/>
        <dsp:cNvSpPr/>
      </dsp:nvSpPr>
      <dsp:spPr>
        <a:xfrm>
          <a:off x="5921257" y="2432776"/>
          <a:ext cx="1867319" cy="18673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Погодные условия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94720" y="2706239"/>
        <a:ext cx="1320393" cy="1320393"/>
      </dsp:txXfrm>
    </dsp:sp>
    <dsp:sp modelId="{D947EDFE-6C06-44B7-90DF-DADBFF75B93A}">
      <dsp:nvSpPr>
        <dsp:cNvPr id="0" name=""/>
        <dsp:cNvSpPr/>
      </dsp:nvSpPr>
      <dsp:spPr>
        <a:xfrm>
          <a:off x="5230717" y="4084198"/>
          <a:ext cx="1867319" cy="18673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Настроение обучающегося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4180" y="4357661"/>
        <a:ext cx="1320393" cy="1320393"/>
      </dsp:txXfrm>
    </dsp:sp>
    <dsp:sp modelId="{D66AF5A0-E07F-42CC-8D41-91E18E3CE134}">
      <dsp:nvSpPr>
        <dsp:cNvPr id="0" name=""/>
        <dsp:cNvSpPr/>
      </dsp:nvSpPr>
      <dsp:spPr>
        <a:xfrm>
          <a:off x="3489148" y="4864885"/>
          <a:ext cx="1867319" cy="18673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Рациональная организация образовательного процесса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2611" y="5138348"/>
        <a:ext cx="1320393" cy="1320393"/>
      </dsp:txXfrm>
    </dsp:sp>
    <dsp:sp modelId="{C9321D3E-CDD6-43D0-93D1-C09D6D326712}">
      <dsp:nvSpPr>
        <dsp:cNvPr id="0" name=""/>
        <dsp:cNvSpPr/>
      </dsp:nvSpPr>
      <dsp:spPr>
        <a:xfrm>
          <a:off x="1769387" y="4152537"/>
          <a:ext cx="1867319" cy="18673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Время года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2850" y="4426000"/>
        <a:ext cx="1320393" cy="1320393"/>
      </dsp:txXfrm>
    </dsp:sp>
    <dsp:sp modelId="{43FB47B6-15ED-4037-B66B-2267B5D83911}">
      <dsp:nvSpPr>
        <dsp:cNvPr id="0" name=""/>
        <dsp:cNvSpPr/>
      </dsp:nvSpPr>
      <dsp:spPr>
        <a:xfrm>
          <a:off x="1057039" y="2432776"/>
          <a:ext cx="1867319" cy="18673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Гигиенические требования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0502" y="2706239"/>
        <a:ext cx="1320393" cy="1320393"/>
      </dsp:txXfrm>
    </dsp:sp>
    <dsp:sp modelId="{653990A4-0CBE-4C3A-B522-8BA9B89B2703}">
      <dsp:nvSpPr>
        <dsp:cNvPr id="0" name=""/>
        <dsp:cNvSpPr/>
      </dsp:nvSpPr>
      <dsp:spPr>
        <a:xfrm>
          <a:off x="1769387" y="713014"/>
          <a:ext cx="1867319" cy="18673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Домашнее задание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2850" y="986477"/>
        <a:ext cx="1320393" cy="1320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66E1C-CDB3-4046-B640-95B39B9A40B9}">
      <dsp:nvSpPr>
        <dsp:cNvPr id="0" name=""/>
        <dsp:cNvSpPr/>
      </dsp:nvSpPr>
      <dsp:spPr>
        <a:xfrm>
          <a:off x="1440465" y="761884"/>
          <a:ext cx="5088787" cy="508878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CA30B-EEE2-4074-AEAA-7A3A3ADBE867}">
      <dsp:nvSpPr>
        <dsp:cNvPr id="0" name=""/>
        <dsp:cNvSpPr/>
      </dsp:nvSpPr>
      <dsp:spPr>
        <a:xfrm>
          <a:off x="1440465" y="761884"/>
          <a:ext cx="5088787" cy="508878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D99BE-8D19-4159-AE25-CA0C7DED6FE1}">
      <dsp:nvSpPr>
        <dsp:cNvPr id="0" name=""/>
        <dsp:cNvSpPr/>
      </dsp:nvSpPr>
      <dsp:spPr>
        <a:xfrm>
          <a:off x="1440465" y="761884"/>
          <a:ext cx="5088787" cy="508878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7726D-781C-411E-BFCD-A09BEBB7F8C5}">
      <dsp:nvSpPr>
        <dsp:cNvPr id="0" name=""/>
        <dsp:cNvSpPr/>
      </dsp:nvSpPr>
      <dsp:spPr>
        <a:xfrm>
          <a:off x="1440465" y="761884"/>
          <a:ext cx="5088787" cy="508878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E36D5-AC81-4621-B70D-6AE4B1B9D547}">
      <dsp:nvSpPr>
        <dsp:cNvPr id="0" name=""/>
        <dsp:cNvSpPr/>
      </dsp:nvSpPr>
      <dsp:spPr>
        <a:xfrm>
          <a:off x="2813528" y="2134947"/>
          <a:ext cx="2342661" cy="234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Методы обучения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603" y="2478022"/>
        <a:ext cx="1656511" cy="1656511"/>
      </dsp:txXfrm>
    </dsp:sp>
    <dsp:sp modelId="{C3B43313-AA39-434C-9E4B-750F5A0B3713}">
      <dsp:nvSpPr>
        <dsp:cNvPr id="0" name=""/>
        <dsp:cNvSpPr/>
      </dsp:nvSpPr>
      <dsp:spPr>
        <a:xfrm>
          <a:off x="2903763" y="987"/>
          <a:ext cx="2162191" cy="16398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Информационно-рецептивный метод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409" y="241139"/>
        <a:ext cx="1528899" cy="1159558"/>
      </dsp:txXfrm>
    </dsp:sp>
    <dsp:sp modelId="{9953E139-BF4C-4640-BA80-793B9B037F69}">
      <dsp:nvSpPr>
        <dsp:cNvPr id="0" name=""/>
        <dsp:cNvSpPr/>
      </dsp:nvSpPr>
      <dsp:spPr>
        <a:xfrm>
          <a:off x="5650286" y="2486346"/>
          <a:ext cx="1639862" cy="1639862"/>
        </a:xfrm>
        <a:prstGeom prst="ellipse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Репродуктивный метод 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90438" y="2726498"/>
        <a:ext cx="1159558" cy="1159558"/>
      </dsp:txXfrm>
    </dsp:sp>
    <dsp:sp modelId="{0A0F5C3C-8D94-4568-AFE0-F91C1618AA10}">
      <dsp:nvSpPr>
        <dsp:cNvPr id="0" name=""/>
        <dsp:cNvSpPr/>
      </dsp:nvSpPr>
      <dsp:spPr>
        <a:xfrm>
          <a:off x="2820638" y="4971705"/>
          <a:ext cx="2328441" cy="1639862"/>
        </a:xfrm>
        <a:prstGeom prst="ellipse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проблемного обучения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1630" y="5211857"/>
        <a:ext cx="1646457" cy="1159558"/>
      </dsp:txXfrm>
    </dsp:sp>
    <dsp:sp modelId="{6A8CB006-2549-437D-A3A3-277116FA9626}">
      <dsp:nvSpPr>
        <dsp:cNvPr id="0" name=""/>
        <dsp:cNvSpPr/>
      </dsp:nvSpPr>
      <dsp:spPr>
        <a:xfrm>
          <a:off x="679568" y="2486346"/>
          <a:ext cx="1639862" cy="1639862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творческих заданий</a:t>
          </a:r>
          <a:endParaRPr lang="ru-RU" sz="1600" i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9720" y="2726498"/>
        <a:ext cx="1159558" cy="1159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3D57A-65AA-43AE-A365-651C953C7710}">
      <dsp:nvSpPr>
        <dsp:cNvPr id="0" name=""/>
        <dsp:cNvSpPr/>
      </dsp:nvSpPr>
      <dsp:spPr>
        <a:xfrm>
          <a:off x="1672455" y="683902"/>
          <a:ext cx="5372389" cy="5372389"/>
        </a:xfrm>
        <a:prstGeom prst="blockArc">
          <a:avLst>
            <a:gd name="adj1" fmla="val 13127665"/>
            <a:gd name="adj2" fmla="val 16220924"/>
            <a:gd name="adj3" fmla="val 3903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7A30A-FC32-4588-8F9B-092509323D5E}">
      <dsp:nvSpPr>
        <dsp:cNvPr id="0" name=""/>
        <dsp:cNvSpPr/>
      </dsp:nvSpPr>
      <dsp:spPr>
        <a:xfrm>
          <a:off x="1678862" y="675900"/>
          <a:ext cx="5372389" cy="5372389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solidFill>
          <a:schemeClr val="accent3">
            <a:hueOff val="-1194502"/>
            <a:satOff val="983"/>
            <a:lumOff val="-8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7C2E4-F9A2-4DAA-97E8-F4EBB9FDF7DA}">
      <dsp:nvSpPr>
        <dsp:cNvPr id="0" name=""/>
        <dsp:cNvSpPr/>
      </dsp:nvSpPr>
      <dsp:spPr>
        <a:xfrm>
          <a:off x="1678862" y="675900"/>
          <a:ext cx="5372389" cy="5372389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21AC8-0B65-4A94-8A7C-ED12B3DAE882}">
      <dsp:nvSpPr>
        <dsp:cNvPr id="0" name=""/>
        <dsp:cNvSpPr/>
      </dsp:nvSpPr>
      <dsp:spPr>
        <a:xfrm>
          <a:off x="1678862" y="675900"/>
          <a:ext cx="5372389" cy="5372389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A6B79-CD0D-4A3A-B3F8-75675757A5C7}">
      <dsp:nvSpPr>
        <dsp:cNvPr id="0" name=""/>
        <dsp:cNvSpPr/>
      </dsp:nvSpPr>
      <dsp:spPr>
        <a:xfrm>
          <a:off x="1678862" y="675900"/>
          <a:ext cx="5372389" cy="5372389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CA1E9-C1E8-45D7-B92E-1508DF9AA660}">
      <dsp:nvSpPr>
        <dsp:cNvPr id="0" name=""/>
        <dsp:cNvSpPr/>
      </dsp:nvSpPr>
      <dsp:spPr>
        <a:xfrm>
          <a:off x="1678862" y="675900"/>
          <a:ext cx="5372389" cy="5372389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solidFill>
          <a:schemeClr val="accent3">
            <a:hueOff val="-238900"/>
            <a:satOff val="197"/>
            <a:lumOff val="-1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B0A0E-B51F-4F9D-B465-B80EF17E69A1}">
      <dsp:nvSpPr>
        <dsp:cNvPr id="0" name=""/>
        <dsp:cNvSpPr/>
      </dsp:nvSpPr>
      <dsp:spPr>
        <a:xfrm>
          <a:off x="1685306" y="683948"/>
          <a:ext cx="5372389" cy="5372389"/>
        </a:xfrm>
        <a:prstGeom prst="blockArc">
          <a:avLst>
            <a:gd name="adj1" fmla="val 16204150"/>
            <a:gd name="adj2" fmla="val 19272256"/>
            <a:gd name="adj3" fmla="val 39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53D16-4099-46E6-A9E8-939D30CAE20B}">
      <dsp:nvSpPr>
        <dsp:cNvPr id="0" name=""/>
        <dsp:cNvSpPr/>
      </dsp:nvSpPr>
      <dsp:spPr>
        <a:xfrm>
          <a:off x="3324945" y="2321983"/>
          <a:ext cx="2080222" cy="20802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Специфические методы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9586" y="2626624"/>
        <a:ext cx="1470940" cy="1470940"/>
      </dsp:txXfrm>
    </dsp:sp>
    <dsp:sp modelId="{62F887EC-B7EC-4CBE-AE17-44F1294D2DF9}">
      <dsp:nvSpPr>
        <dsp:cNvPr id="0" name=""/>
        <dsp:cNvSpPr/>
      </dsp:nvSpPr>
      <dsp:spPr>
        <a:xfrm>
          <a:off x="3646602" y="8294"/>
          <a:ext cx="1456155" cy="1456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Строго регламентированного упражнения </a:t>
          </a:r>
          <a:endParaRPr lang="ru-RU" sz="1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59851" y="221543"/>
        <a:ext cx="1029657" cy="1029657"/>
      </dsp:txXfrm>
    </dsp:sp>
    <dsp:sp modelId="{41B5E675-5A27-48DE-85C2-89CD4B966E97}">
      <dsp:nvSpPr>
        <dsp:cNvPr id="0" name=""/>
        <dsp:cNvSpPr/>
      </dsp:nvSpPr>
      <dsp:spPr>
        <a:xfrm>
          <a:off x="5696145" y="991886"/>
          <a:ext cx="1456155" cy="1456155"/>
        </a:xfrm>
        <a:prstGeom prst="ellipse">
          <a:avLst/>
        </a:prstGeom>
        <a:solidFill>
          <a:schemeClr val="accent3">
            <a:hueOff val="-238900"/>
            <a:satOff val="197"/>
            <a:lumOff val="-1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Круговой тренировки </a:t>
          </a:r>
          <a:endParaRPr lang="ru-RU" sz="1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09394" y="1205135"/>
        <a:ext cx="1029657" cy="1029657"/>
      </dsp:txXfrm>
    </dsp:sp>
    <dsp:sp modelId="{7E7806B1-4C11-4B6A-B155-8A41C396C613}">
      <dsp:nvSpPr>
        <dsp:cNvPr id="0" name=""/>
        <dsp:cNvSpPr/>
      </dsp:nvSpPr>
      <dsp:spPr>
        <a:xfrm>
          <a:off x="6204717" y="3220086"/>
          <a:ext cx="1456155" cy="1456155"/>
        </a:xfrm>
        <a:prstGeom prst="ellipse">
          <a:avLst/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Игровой метод</a:t>
          </a:r>
          <a:endParaRPr lang="ru-RU" sz="1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17966" y="3433335"/>
        <a:ext cx="1029657" cy="1029657"/>
      </dsp:txXfrm>
    </dsp:sp>
    <dsp:sp modelId="{E167D359-0435-4EEA-BFA1-CA726F8E670F}">
      <dsp:nvSpPr>
        <dsp:cNvPr id="0" name=""/>
        <dsp:cNvSpPr/>
      </dsp:nvSpPr>
      <dsp:spPr>
        <a:xfrm>
          <a:off x="4779730" y="5006964"/>
          <a:ext cx="1456155" cy="1456155"/>
        </a:xfrm>
        <a:prstGeom prst="ellipse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Соревновательный метод</a:t>
          </a:r>
          <a:endParaRPr lang="ru-RU" sz="1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92979" y="5220213"/>
        <a:ext cx="1029657" cy="1029657"/>
      </dsp:txXfrm>
    </dsp:sp>
    <dsp:sp modelId="{B98229D3-1A4B-4BE4-9823-EDAE0A118101}">
      <dsp:nvSpPr>
        <dsp:cNvPr id="0" name=""/>
        <dsp:cNvSpPr/>
      </dsp:nvSpPr>
      <dsp:spPr>
        <a:xfrm>
          <a:off x="2494227" y="5006964"/>
          <a:ext cx="1456155" cy="1456155"/>
        </a:xfrm>
        <a:prstGeom prst="ellipse">
          <a:avLst/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 методы</a:t>
          </a:r>
          <a:endParaRPr lang="ru-RU" sz="1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7476" y="5220213"/>
        <a:ext cx="1029657" cy="1029657"/>
      </dsp:txXfrm>
    </dsp:sp>
    <dsp:sp modelId="{5769AB33-C960-4AC5-B061-A6BE40CCC46D}">
      <dsp:nvSpPr>
        <dsp:cNvPr id="0" name=""/>
        <dsp:cNvSpPr/>
      </dsp:nvSpPr>
      <dsp:spPr>
        <a:xfrm>
          <a:off x="1069240" y="3220086"/>
          <a:ext cx="1456155" cy="1456155"/>
        </a:xfrm>
        <a:prstGeom prst="ellipse">
          <a:avLst/>
        </a:prstGeom>
        <a:solidFill>
          <a:schemeClr val="accent3">
            <a:hueOff val="-1194502"/>
            <a:satOff val="983"/>
            <a:lumOff val="-8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Вербальные</a:t>
          </a:r>
          <a:r>
            <a:rPr lang="ru-RU" sz="1100" kern="1200" dirty="0" smtClean="0"/>
            <a:t> </a:t>
          </a:r>
          <a:endParaRPr lang="ru-RU" sz="1100" kern="1200" dirty="0"/>
        </a:p>
      </dsp:txBody>
      <dsp:txXfrm>
        <a:off x="1282489" y="3433335"/>
        <a:ext cx="1029657" cy="1029657"/>
      </dsp:txXfrm>
    </dsp:sp>
    <dsp:sp modelId="{B25A8EEE-AB36-42C1-9DA2-4507000DEBFA}">
      <dsp:nvSpPr>
        <dsp:cNvPr id="0" name=""/>
        <dsp:cNvSpPr/>
      </dsp:nvSpPr>
      <dsp:spPr>
        <a:xfrm>
          <a:off x="1525128" y="991886"/>
          <a:ext cx="1561523" cy="1456155"/>
        </a:xfrm>
        <a:prstGeom prst="ellipse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1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3808" y="1205135"/>
        <a:ext cx="1104163" cy="1029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D64B-752B-46E9-9DED-E2F2261E7B33}">
      <dsp:nvSpPr>
        <dsp:cNvPr id="0" name=""/>
        <dsp:cNvSpPr/>
      </dsp:nvSpPr>
      <dsp:spPr>
        <a:xfrm>
          <a:off x="3290347" y="2088407"/>
          <a:ext cx="1801849" cy="18018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Приемы обучения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8306" y="2176366"/>
        <a:ext cx="1625931" cy="1625931"/>
      </dsp:txXfrm>
    </dsp:sp>
    <dsp:sp modelId="{45BD0528-08D2-4F6F-8165-21C020E69631}">
      <dsp:nvSpPr>
        <dsp:cNvPr id="0" name=""/>
        <dsp:cNvSpPr/>
      </dsp:nvSpPr>
      <dsp:spPr>
        <a:xfrm rot="16200000">
          <a:off x="3786113" y="1683248"/>
          <a:ext cx="810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318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C92D-E52B-4C30-8511-6DE2FAE18DE1}">
      <dsp:nvSpPr>
        <dsp:cNvPr id="0" name=""/>
        <dsp:cNvSpPr/>
      </dsp:nvSpPr>
      <dsp:spPr>
        <a:xfrm>
          <a:off x="3482942" y="-97318"/>
          <a:ext cx="1416658" cy="1375407"/>
        </a:xfrm>
        <a:prstGeom prst="roundRect">
          <a:avLst/>
        </a:prstGeom>
        <a:solidFill>
          <a:schemeClr val="accent3">
            <a:hueOff val="-358351"/>
            <a:satOff val="295"/>
            <a:lumOff val="-2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Наглядно-зрительный приём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0084" y="-30176"/>
        <a:ext cx="1282374" cy="1241123"/>
      </dsp:txXfrm>
    </dsp:sp>
    <dsp:sp modelId="{8A2F6AEE-C339-416C-9825-AA67569BD4D1}">
      <dsp:nvSpPr>
        <dsp:cNvPr id="0" name=""/>
        <dsp:cNvSpPr/>
      </dsp:nvSpPr>
      <dsp:spPr>
        <a:xfrm>
          <a:off x="5092197" y="2989332"/>
          <a:ext cx="8294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9489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500C2-19DD-4E88-82C5-7DBAFA439578}">
      <dsp:nvSpPr>
        <dsp:cNvPr id="0" name=""/>
        <dsp:cNvSpPr/>
      </dsp:nvSpPr>
      <dsp:spPr>
        <a:xfrm>
          <a:off x="5921686" y="2387070"/>
          <a:ext cx="1337065" cy="1204522"/>
        </a:xfrm>
        <a:prstGeom prst="round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Предметная наглядность 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80486" y="2445870"/>
        <a:ext cx="1219465" cy="1086922"/>
      </dsp:txXfrm>
    </dsp:sp>
    <dsp:sp modelId="{094BB345-AE97-4516-9E6B-8C1B41D81F8E}">
      <dsp:nvSpPr>
        <dsp:cNvPr id="0" name=""/>
        <dsp:cNvSpPr/>
      </dsp:nvSpPr>
      <dsp:spPr>
        <a:xfrm rot="5400000">
          <a:off x="3799863" y="4281665"/>
          <a:ext cx="7828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2817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84613-3A09-4564-B580-C9B44EBA66A0}">
      <dsp:nvSpPr>
        <dsp:cNvPr id="0" name=""/>
        <dsp:cNvSpPr/>
      </dsp:nvSpPr>
      <dsp:spPr>
        <a:xfrm>
          <a:off x="3526487" y="4673074"/>
          <a:ext cx="1329568" cy="1430409"/>
        </a:xfrm>
        <a:prstGeom prst="roundRect">
          <a:avLst/>
        </a:prstGeom>
        <a:solidFill>
          <a:schemeClr val="accent3">
            <a:hueOff val="-1075052"/>
            <a:satOff val="885"/>
            <a:lumOff val="-7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Наглядно-слуховые приёмы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1391" y="4737978"/>
        <a:ext cx="1199760" cy="1300601"/>
      </dsp:txXfrm>
    </dsp:sp>
    <dsp:sp modelId="{C41A6C96-6184-42FE-9FC5-A13A16A40B59}">
      <dsp:nvSpPr>
        <dsp:cNvPr id="0" name=""/>
        <dsp:cNvSpPr/>
      </dsp:nvSpPr>
      <dsp:spPr>
        <a:xfrm rot="10800000">
          <a:off x="2498300" y="2989332"/>
          <a:ext cx="792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2046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673FA-2352-4103-B8BA-E65FFD4B9036}">
      <dsp:nvSpPr>
        <dsp:cNvPr id="0" name=""/>
        <dsp:cNvSpPr/>
      </dsp:nvSpPr>
      <dsp:spPr>
        <a:xfrm>
          <a:off x="1086350" y="2394163"/>
          <a:ext cx="1411950" cy="1190337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Приёмы вербального метода</a:t>
          </a:r>
          <a:endParaRPr lang="ru-RU" sz="16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4457" y="2452270"/>
        <a:ext cx="1295736" cy="1074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B620-4A9F-4D59-AE64-29747BF2AB98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0BA03-978B-4F22-8B0B-C7E273797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01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929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73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74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30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58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09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662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86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95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0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761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516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74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44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27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77301"/>
            <a:ext cx="8941868" cy="164630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применения нестандартных упражнений с использованием нестандартного оборудования для детей с ОВЗ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2847" y="4002964"/>
            <a:ext cx="4907133" cy="98177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Балобанова Любовь Юрьевна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9850" y="6435052"/>
            <a:ext cx="234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7" y="0"/>
            <a:ext cx="816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средняя общеобразовательная школа № 146 г. Екатеринбурга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34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0"/>
            <a:ext cx="9144000" cy="6861430"/>
          </a:xfrm>
          <a:prstGeom prst="rect">
            <a:avLst/>
          </a:prstGeom>
          <a:noFill/>
        </p:spPr>
      </p:pic>
      <p:pic>
        <p:nvPicPr>
          <p:cNvPr id="1026" name="Picture 2" descr="G:\фото\WhatsApp Image 2021-05-17 at 11.55.1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12" y="598714"/>
            <a:ext cx="3773716" cy="283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фото\WhatsApp Image 2021-05-17 at 11.55.0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541" y="588626"/>
            <a:ext cx="3787166" cy="284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фото\WhatsApp Image 2021-05-17 at 11.55.2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940" y="3620429"/>
            <a:ext cx="3872660" cy="290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фото\WhatsApp Image 2021-05-17 at 11.56.49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724398" y="3657600"/>
            <a:ext cx="3843453" cy="288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73680" y="67639"/>
            <a:ext cx="2175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итбол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303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8743" y="27214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«Катушки»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фото\WhatsApp Image 2021-05-17 at 14.26.10 (2)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6513" y="1076098"/>
            <a:ext cx="3423858" cy="256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фото\WhatsApp Image 2021-05-17 at 14.26.10 (3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2551" y="947322"/>
            <a:ext cx="3425019" cy="25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G:\фото\WhatsApp Image 2021-05-17 at 14.26.10 (4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0810" y="3917528"/>
            <a:ext cx="3367668" cy="252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0"/>
            <a:ext cx="9144000" cy="6861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743" y="239485"/>
            <a:ext cx="4550230" cy="6858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«Коврик-дорожка»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фото\WhatsApp Image 2021-05-17 at 14.26.10 (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71" y="1311726"/>
            <a:ext cx="3222171" cy="241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фото\WhatsApp Image 2021-05-17 at 14.26.10 (6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2115" y="1306285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фото\WhatsApp Image 2021-05-17 at 14.26.1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9216" y="3931072"/>
            <a:ext cx="3528299" cy="264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0"/>
            <a:ext cx="9144000" cy="6861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0" y="359229"/>
            <a:ext cx="7254241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игр обучающихся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6371" y="1877561"/>
            <a:ext cx="330925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игры;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места;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инвентаря;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Разметка площадки;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Расстановка играющих;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Объяснение правил игры;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водящих;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по командам;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Судейство;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Окончание игры;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09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430"/>
          </a:xfrm>
          <a:prstGeom prst="rect">
            <a:avLst/>
          </a:prstGeom>
          <a:noFill/>
        </p:spPr>
      </p:pic>
      <p:pic>
        <p:nvPicPr>
          <p:cNvPr id="5122" name="Picture 2" descr="C:\Users\Home\Desktop\199e2d703345e2eabb17bf3e8f05b9cb.jpg"/>
          <p:cNvPicPr>
            <a:picLocks noChangeAspect="1" noChangeArrowheads="1"/>
          </p:cNvPicPr>
          <p:nvPr/>
        </p:nvPicPr>
        <p:blipFill>
          <a:blip r:embed="rId3"/>
          <a:srcRect b="9255"/>
          <a:stretch>
            <a:fillRect/>
          </a:stretch>
        </p:blipFill>
        <p:spPr bwMode="auto">
          <a:xfrm>
            <a:off x="5181600" y="0"/>
            <a:ext cx="3962400" cy="29820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9" y="1371599"/>
            <a:ext cx="452979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могут быть: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5112" y="2563361"/>
            <a:ext cx="4758399" cy="38807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снятие эмоционального напряжения;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Шутки – минутки;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навыка бесконфликтного общения;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Снятие конфликтности;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Стихи 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мирилки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агрессивными детьми;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детьми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11969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0"/>
            <a:ext cx="9144000" cy="6861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742" y="261258"/>
            <a:ext cx="4420941" cy="96882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Обзывалки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фото\WhatsApp Image 2021-05-17 at 11.58.2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658" y="963518"/>
            <a:ext cx="3534052" cy="265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фото\WhatsApp Image 2021-05-17 at 11.58.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315" y="926081"/>
            <a:ext cx="3559628" cy="266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G:\фото\WhatsApp Image 2021-05-17 at 11.58.31 (1).jpeg"/>
          <p:cNvPicPr>
            <a:picLocks noChangeAspect="1" noChangeArrowheads="1"/>
          </p:cNvPicPr>
          <p:nvPr/>
        </p:nvPicPr>
        <p:blipFill>
          <a:blip r:embed="rId5"/>
          <a:srcRect t="14345"/>
          <a:stretch>
            <a:fillRect/>
          </a:stretch>
        </p:blipFill>
        <p:spPr bwMode="auto">
          <a:xfrm>
            <a:off x="587827" y="3690257"/>
            <a:ext cx="3581401" cy="26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G:\фото\WhatsApp Image 2021-05-17 at 11.58.3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9262" y="3645121"/>
            <a:ext cx="3515024" cy="263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569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0"/>
            <a:ext cx="9144000" cy="6861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272143"/>
            <a:ext cx="8795657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 – дифференцированный подход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фото\WhatsApp Image 2021-05-17 at 11.57.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13" y="1128927"/>
            <a:ext cx="3415106" cy="256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G:\фото\WhatsApp Image 2021-05-17 at 11.57.5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6081" y="1026974"/>
            <a:ext cx="3449445" cy="258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G:\фото\WhatsApp Image 2021-05-17 at 11.58.0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5227" y="3902396"/>
            <a:ext cx="3559629" cy="266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912" y="667352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3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988" y="609600"/>
            <a:ext cx="6347713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27" y="1382486"/>
            <a:ext cx="7772401" cy="4615543"/>
          </a:xfrm>
        </p:spPr>
        <p:txBody>
          <a:bodyPr>
            <a:normAutofit fontScale="85000" lnSpcReduction="10000"/>
          </a:bodyPr>
          <a:lstStyle/>
          <a:p>
            <a:pPr marL="0" lvl="0" indent="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образовании» (в редакции Федеральных законов от 29.12.2012 г. № 273-ФЗ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начального общего образования обучающихся с ограниченными возможностями здоровья от 19.12.2014 г. №1598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начального общего образования по физической культуре УМК «Школа России» М: Просвещение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2015г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допущенной Министерством образования и науки РФ;</a:t>
            </a:r>
          </a:p>
          <a:p>
            <a:pPr marL="0" lvl="0" indent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и спорта на период до 2030г. Распоряжение Правительства РФ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24.11.2020г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№3081-р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мониторинга физического развития обучающихся. Письмо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Минобнауки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29.03.2010г. № 06-499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правила и нормативы СанПиН 2.4.3648-20 "Санитарно-эпидемиологические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 (утверждены постановлением Главного государственного санитарного врача Российской Федерации от 18.12.2020 № 61573).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57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xmlns="" val="4065426912"/>
              </p:ext>
            </p:extLst>
          </p:nvPr>
        </p:nvGraphicFramePr>
        <p:xfrm>
          <a:off x="-1" y="125128"/>
          <a:ext cx="8845617" cy="673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3268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36778078"/>
              </p:ext>
            </p:extLst>
          </p:nvPr>
        </p:nvGraphicFramePr>
        <p:xfrm>
          <a:off x="644893" y="105878"/>
          <a:ext cx="7969718" cy="661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0149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2484285"/>
              </p:ext>
            </p:extLst>
          </p:nvPr>
        </p:nvGraphicFramePr>
        <p:xfrm>
          <a:off x="163629" y="133837"/>
          <a:ext cx="8730114" cy="646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6410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7669198"/>
              </p:ext>
            </p:extLst>
          </p:nvPr>
        </p:nvGraphicFramePr>
        <p:xfrm>
          <a:off x="271113" y="405521"/>
          <a:ext cx="8345102" cy="600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3642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2783" y="308008"/>
            <a:ext cx="694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организации самостоятельных занятий детей с ОВЗ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7029" y="1388559"/>
            <a:ext cx="5905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несложными по координации и доступными для учеников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Подбирают упражнения, количественные результаты которых, при систематическом выполнении, увеличиваются через определённое время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 времени выполнения задания делятся на кратковременные и долговременные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Задания задаются индивидуально и по группам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Задания со временем усложняются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Задание соответствуют индивидуальным особенностям.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4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"/>
            <a:ext cx="9144000" cy="686143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93" y="1600882"/>
            <a:ext cx="3193245" cy="429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744" y="389599"/>
            <a:ext cx="4043979" cy="30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108" y="3513054"/>
            <a:ext cx="4408371" cy="319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493" y="231006"/>
            <a:ext cx="351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 участие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совервнованиях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70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1613647996_2-p-foni-dlya-prezentatsii-sportivnie-detski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0"/>
            <a:ext cx="9144000" cy="6861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41514"/>
            <a:ext cx="7844784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нестандартного оборудования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211" y="1614715"/>
            <a:ext cx="6347714" cy="8906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становлению правильной осанки;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Формированию оптимального стереотипа статики.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0402" y="2722613"/>
            <a:ext cx="5438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адаптации к внешним раздражителям;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вестибулярного аппарата;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координационных движений;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мышечного корсета;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ритма;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самостоятельности и активности.</a:t>
            </a:r>
          </a:p>
          <a:p>
            <a:endParaRPr lang="ru-RU" dirty="0"/>
          </a:p>
        </p:txBody>
      </p:sp>
      <p:pic>
        <p:nvPicPr>
          <p:cNvPr id="2050" name="Picture 2" descr="C:\Users\Home\Desktop\kisspng-physical-exercise-fitness-centre-physical-fitness-vector-yoga-ball-5a98bb81321624.4770844415199589132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0143" y="4971609"/>
            <a:ext cx="2207078" cy="188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445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1067</TotalTime>
  <Words>454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Методика применения нестандартных упражнений с использованием нестандартного оборудования для детей с ОВЗ</vt:lpstr>
      <vt:lpstr>Нормативно – правовая база</vt:lpstr>
      <vt:lpstr>Слайд 3</vt:lpstr>
      <vt:lpstr>Слайд 4</vt:lpstr>
      <vt:lpstr>Слайд 5</vt:lpstr>
      <vt:lpstr>Слайд 6</vt:lpstr>
      <vt:lpstr>Слайд 7</vt:lpstr>
      <vt:lpstr>Слайд 8</vt:lpstr>
      <vt:lpstr>Использование нестандартного оборудования</vt:lpstr>
      <vt:lpstr>Слайд 10</vt:lpstr>
      <vt:lpstr>Слайд 11</vt:lpstr>
      <vt:lpstr>«Коврик-дорожка»</vt:lpstr>
      <vt:lpstr>Организация проведения подвижных игр обучающихся с ОВЗ</vt:lpstr>
      <vt:lpstr>Игры могут быть:</vt:lpstr>
      <vt:lpstr>Игра «Обзывалки»</vt:lpstr>
      <vt:lpstr>Индивидуально – дифференцированный подход</vt:lpstr>
      <vt:lpstr>Спасибо  за 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Балобанова  Любовь  Юрьевна</dc:title>
  <dc:creator>A108-2</dc:creator>
  <cp:lastModifiedBy>Home</cp:lastModifiedBy>
  <cp:revision>107</cp:revision>
  <dcterms:created xsi:type="dcterms:W3CDTF">2019-11-27T04:21:18Z</dcterms:created>
  <dcterms:modified xsi:type="dcterms:W3CDTF">2024-03-29T15:21:52Z</dcterms:modified>
</cp:coreProperties>
</file>