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61" r:id="rId3"/>
    <p:sldId id="259" r:id="rId4"/>
    <p:sldId id="260" r:id="rId5"/>
    <p:sldId id="262" r:id="rId6"/>
    <p:sldId id="275" r:id="rId7"/>
    <p:sldId id="266" r:id="rId8"/>
    <p:sldId id="264" r:id="rId9"/>
    <p:sldId id="265" r:id="rId10"/>
    <p:sldId id="270" r:id="rId11"/>
    <p:sldId id="269" r:id="rId12"/>
    <p:sldId id="272" r:id="rId13"/>
    <p:sldId id="273" r:id="rId14"/>
    <p:sldId id="274" r:id="rId15"/>
    <p:sldId id="27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8784976" cy="651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611558" y="4703584"/>
            <a:ext cx="2592289" cy="18158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chemeClr val="accent6">
                    <a:lumMod val="50000"/>
                  </a:schemeClr>
                </a:solidFill>
              </a:rPr>
              <a:t>День Конституции РФ             (12 декабря)</a:t>
            </a:r>
            <a:endParaRPr lang="ru-RU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6093295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Составитель :учитель начальных классов</a:t>
            </a:r>
          </a:p>
          <a:p>
            <a:r>
              <a:rPr lang="ru-RU" sz="1400" b="1" dirty="0" err="1"/>
              <a:t>Блинова</a:t>
            </a:r>
            <a:r>
              <a:rPr lang="ru-RU" sz="1400" b="1" dirty="0"/>
              <a:t> Светлана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42849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79" y="332656"/>
            <a:ext cx="5544617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bg2">
                    <a:lumMod val="25000"/>
                  </a:schemeClr>
                </a:solidFill>
              </a:rPr>
              <a:t>ГРАЖДАНЕ</a:t>
            </a:r>
            <a:endParaRPr lang="ru-RU" sz="7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132856"/>
            <a:ext cx="8280920" cy="4248472"/>
          </a:xfrm>
        </p:spPr>
        <p:txBody>
          <a:bodyPr>
            <a:noAutofit/>
          </a:bodyPr>
          <a:lstStyle/>
          <a:p>
            <a:pPr algn="l"/>
            <a:r>
              <a:rPr lang="ru-RU" sz="5400" dirty="0">
                <a:solidFill>
                  <a:schemeClr val="bg2">
                    <a:lumMod val="25000"/>
                  </a:schemeClr>
                </a:solidFill>
              </a:rPr>
              <a:t>Каждый из нас является гражданином нашей великой страны.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10642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79"/>
            <a:ext cx="8568952" cy="1872210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b="0" dirty="0">
                <a:solidFill>
                  <a:schemeClr val="bg2">
                    <a:lumMod val="25000"/>
                  </a:schemeClr>
                </a:solidFill>
                <a:effectLst/>
              </a:rPr>
              <a:t>Все права и обязанности гражданина  определены в главном документе нашего государства – Конституции России.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Светлана\Desktop\700-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896544" cy="441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15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2928" cy="1656184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b="0" dirty="0">
                <a:effectLst/>
              </a:rPr>
              <a:t>Большую часть своего времени мы проводим в </a:t>
            </a:r>
            <a:r>
              <a:rPr lang="ru-RU" sz="3600" b="0" dirty="0" smtClean="0">
                <a:effectLst/>
              </a:rPr>
              <a:t>школе. Школа </a:t>
            </a:r>
            <a:r>
              <a:rPr lang="ru-RU" sz="3600" b="0" dirty="0">
                <a:effectLst/>
              </a:rPr>
              <a:t>наш второй дом. 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552728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97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259228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>
                <a:effectLst/>
              </a:rPr>
              <a:t>Главными документами, которые устанавливают правила поведения в школе, права и обязанности её учеников являются: Закон Российской Федерации «Об образовании», Устав школы, локальные нормативные акты (например, «Правила внутреннего распорядка», приказы директора и другие документы).</a:t>
            </a:r>
            <a:r>
              <a:rPr lang="ru-RU" sz="3200" dirty="0">
                <a:effectLst/>
              </a:rPr>
              <a:t> 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ветлана\Desktop\WkglLvfeDV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7" y="2924944"/>
            <a:ext cx="3672408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лана\Desktop\1019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381642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3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2736304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effectLst/>
              </a:rPr>
              <a:t>Вы должны </a:t>
            </a:r>
            <a:r>
              <a:rPr lang="ru-RU" sz="2800" dirty="0">
                <a:effectLst/>
              </a:rPr>
              <a:t>знать свои права и обязанности и соблюдать законы Российской Федерации.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Всегда интересуйтесь тем, что происходит в нашей стране, не будьте безучастны к ее истории</a:t>
            </a:r>
            <a:r>
              <a:rPr lang="ru-RU" sz="2800" dirty="0" smtClean="0">
                <a:effectLst/>
              </a:rPr>
              <a:t>. Так же соблюдайте Устав нашей школы.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Светлана\Desktop\700-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309634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ветлана\Desktop\WkglLvfeDV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6" y="3356992"/>
            <a:ext cx="258050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ветлана\Desktop\10193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8552"/>
            <a:ext cx="2160240" cy="22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7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172648"/>
            <a:ext cx="6884245" cy="2768520"/>
          </a:xfrm>
        </p:spPr>
        <p:txBody>
          <a:bodyPr/>
          <a:lstStyle/>
          <a:p>
            <a:pPr marL="0" indent="0" algn="ctr">
              <a:buNone/>
            </a:pPr>
            <a:r>
              <a:rPr lang="ru-RU" sz="8800" dirty="0" smtClean="0"/>
              <a:t>Спасибо за внимание!</a:t>
            </a:r>
            <a:endParaRPr lang="ru-RU" sz="8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7200800" cy="57606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Что мы Родиной зовём?</a:t>
            </a:r>
            <a:br>
              <a:rPr lang="ru-RU" sz="2800" dirty="0"/>
            </a:br>
            <a:r>
              <a:rPr lang="ru-RU" sz="2800" dirty="0"/>
              <a:t>Дом, где мы с тобой живём,</a:t>
            </a:r>
            <a:br>
              <a:rPr lang="ru-RU" sz="2800" dirty="0"/>
            </a:br>
            <a:r>
              <a:rPr lang="ru-RU" sz="2800" dirty="0"/>
              <a:t>И берёзки, вдоль которых</a:t>
            </a:r>
            <a:br>
              <a:rPr lang="ru-RU" sz="2800" dirty="0"/>
            </a:br>
            <a:r>
              <a:rPr lang="ru-RU" sz="2800" dirty="0"/>
              <a:t>Рядом с мамой мы идём.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Что мы Родиной зовём?</a:t>
            </a:r>
            <a:br>
              <a:rPr lang="ru-RU" sz="2800" dirty="0"/>
            </a:br>
            <a:r>
              <a:rPr lang="ru-RU" sz="2800" dirty="0"/>
              <a:t>Поле с тонким колоском,</a:t>
            </a:r>
            <a:br>
              <a:rPr lang="ru-RU" sz="2800" dirty="0"/>
            </a:br>
            <a:r>
              <a:rPr lang="ru-RU" sz="2800" dirty="0"/>
              <a:t>Наши праздники и песни,</a:t>
            </a:r>
            <a:br>
              <a:rPr lang="ru-RU" sz="2800" dirty="0"/>
            </a:br>
            <a:r>
              <a:rPr lang="ru-RU" sz="2800" dirty="0"/>
              <a:t>Тёплый вечер за окном.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Что мы Родиной зовём?</a:t>
            </a:r>
            <a:br>
              <a:rPr lang="ru-RU" sz="2800" dirty="0"/>
            </a:br>
            <a:r>
              <a:rPr lang="ru-RU" sz="2800" dirty="0"/>
              <a:t>Всё, что в сердце бережём,</a:t>
            </a:r>
            <a:br>
              <a:rPr lang="ru-RU" sz="2800" dirty="0"/>
            </a:br>
            <a:r>
              <a:rPr lang="ru-RU" sz="2800" dirty="0"/>
              <a:t>И под небом синим-синим</a:t>
            </a:r>
            <a:br>
              <a:rPr lang="ru-RU" sz="2800" dirty="0"/>
            </a:br>
            <a:r>
              <a:rPr lang="ru-RU" sz="2800" dirty="0"/>
              <a:t>Флаг России над Кремлём.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0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ветлана\Desktop\1624317080_15-oir_mobi-p-priroda-udmurtii-zima-priroda-krasivo-foto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808"/>
            <a:ext cx="4464496" cy="325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лана\Desktop\ostrov-lyub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6809"/>
            <a:ext cx="4320480" cy="32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ветлана\Desktop\1675476102_gas-kvas-com-p-fonovii-risunok-priroda-rossii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46449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ветлана\Desktop\40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32048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Светлана\Desktop\b9eec5ef42e711edacad109836b5b2d8_14db2b8a4f8f11edacb2109836b5b2d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858">
            <a:off x="1547664" y="1132836"/>
            <a:ext cx="6192688" cy="41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412776"/>
            <a:ext cx="4824536" cy="2376264"/>
          </a:xfrm>
        </p:spPr>
        <p:txBody>
          <a:bodyPr/>
          <a:lstStyle/>
          <a:p>
            <a:pPr algn="ctr"/>
            <a:endParaRPr lang="ru-RU" sz="7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825" y="5869712"/>
            <a:ext cx="8881671" cy="87165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ru-RU" dirty="0"/>
              <a:t>После выборов президента в 2000 г. депутаты приняли решение утвердить </a:t>
            </a:r>
            <a:r>
              <a:rPr lang="ru-RU" dirty="0" smtClean="0"/>
              <a:t>гимн(торжественная песня) </a:t>
            </a:r>
            <a:r>
              <a:rPr lang="ru-RU" dirty="0"/>
              <a:t>России на </a:t>
            </a:r>
            <a:r>
              <a:rPr lang="ru-RU" dirty="0" smtClean="0"/>
              <a:t>сл. </a:t>
            </a:r>
            <a:r>
              <a:rPr lang="ru-RU" dirty="0"/>
              <a:t>Михалкова и </a:t>
            </a:r>
            <a:r>
              <a:rPr lang="ru-RU" dirty="0" smtClean="0"/>
              <a:t>муз. Александрова</a:t>
            </a:r>
            <a:r>
              <a:rPr lang="ru-RU" dirty="0"/>
              <a:t>.</a:t>
            </a:r>
          </a:p>
        </p:txBody>
      </p:sp>
      <p:pic>
        <p:nvPicPr>
          <p:cNvPr id="5125" name="Picture 5" descr="C:\Users\Светлана\Desktop\t8raehfdtz99hlzs0yxiwk3stpnm9s3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257"/>
            <a:ext cx="4392488" cy="56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usAnthem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825" y="43844"/>
            <a:ext cx="384727" cy="432828"/>
          </a:xfrm>
          <a:prstGeom prst="rect">
            <a:avLst/>
          </a:prstGeom>
        </p:spPr>
      </p:pic>
      <p:pic>
        <p:nvPicPr>
          <p:cNvPr id="5128" name="Picture 8" descr="C:\Users\Светлана\Desktop\1614780541_16-p-putin-na-fone-flaga-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257"/>
            <a:ext cx="3816424" cy="56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4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0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1008112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/>
              <a:t>Флаг-это прикрепленное к древку полотнище определенного цвета или несколько цветов.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509120"/>
            <a:ext cx="8856984" cy="1584176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В далёком 1705 году по приказу царя Петра I все корабли стали выходить в море под бело-сине-красным флагом. Этот флаг признано считать единым флагом всей </a:t>
            </a:r>
            <a:r>
              <a:rPr lang="ru-RU" sz="2800" dirty="0" err="1" smtClean="0"/>
              <a:t>России.Почему</a:t>
            </a:r>
            <a:r>
              <a:rPr lang="ru-RU" sz="2800" dirty="0" smtClean="0"/>
              <a:t> </a:t>
            </a:r>
            <a:r>
              <a:rPr lang="ru-RU" sz="2800" dirty="0"/>
              <a:t>для флага России выбраны именно эти цвета? </a:t>
            </a:r>
          </a:p>
          <a:p>
            <a:pPr algn="l"/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5689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69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Светлана\Desktop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76672"/>
            <a:ext cx="4104456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/>
              <a:t>Г</a:t>
            </a:r>
            <a:r>
              <a:rPr lang="ru-RU" sz="4800" dirty="0" smtClean="0"/>
              <a:t>ерб</a:t>
            </a:r>
            <a:r>
              <a:rPr lang="ru-RU" sz="4000" dirty="0">
                <a:effectLst/>
              </a:rPr>
              <a:t>(эмблема государства)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725143"/>
            <a:ext cx="8568952" cy="72008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endParaRPr lang="ru-RU" sz="1900" b="1" dirty="0"/>
          </a:p>
        </p:txBody>
      </p:sp>
      <p:pic>
        <p:nvPicPr>
          <p:cNvPr id="7170" name="Picture 2" descr="C:\Users\Светлана\Desktop\1647418615_46-kartinkin-net-p-kartinki-gerba-rossii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80920" cy="18002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l">
              <a:buNone/>
            </a:pPr>
            <a:r>
              <a:rPr lang="ru-RU" sz="2800" b="0" dirty="0">
                <a:solidFill>
                  <a:schemeClr val="bg2">
                    <a:lumMod val="25000"/>
                  </a:schemeClr>
                </a:solidFill>
                <a:effectLst/>
              </a:rPr>
              <a:t>Российские </a:t>
            </a:r>
            <a:r>
              <a:rPr lang="ru-RU" sz="28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символы олицетворяют </a:t>
            </a:r>
            <a:r>
              <a:rPr lang="ru-RU" sz="2800" b="0" dirty="0">
                <a:solidFill>
                  <a:schemeClr val="bg2">
                    <a:lumMod val="25000"/>
                  </a:schemeClr>
                </a:solidFill>
                <a:effectLst/>
              </a:rPr>
              <a:t>красоту и справедливость, победу добра над злом. Величие русского народа, его силу, мощь </a:t>
            </a:r>
            <a:r>
              <a:rPr lang="ru-RU" sz="28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и </a:t>
            </a:r>
            <a:r>
              <a:rPr lang="ru-RU" sz="2800" b="0" dirty="0">
                <a:solidFill>
                  <a:schemeClr val="bg2">
                    <a:lumMod val="25000"/>
                  </a:schemeClr>
                </a:solidFill>
                <a:effectLst/>
              </a:rPr>
              <a:t>в тоже время, простоту и открытость.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Светлана\Desktop\t8raehfdtz99hlzs0yxiwk3stpnm9s3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9" y="2492896"/>
            <a:ext cx="299159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Светлана\Desktop\flag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1" y="1988840"/>
            <a:ext cx="288032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Светлана\Desktop\1647418615_46-kartinkin-net-p-kartinki-gerba-rossii-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8803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17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545</TotalTime>
  <Words>212</Words>
  <Application>Microsoft Office PowerPoint</Application>
  <PresentationFormat>Экран (4:3)</PresentationFormat>
  <Paragraphs>16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Что мы Родиной зовём? Дом, где мы с тобой живём, И берёзки, вдоль которых Рядом с мамой мы идём.  Что мы Родиной зовём? Поле с тонким колоском, Наши праздники и песни, Тёплый вечер за окном.  Что мы Родиной зовём? Всё, что в сердце бережём, И под небом синим-синим Флаг России над Кремлём.  </vt:lpstr>
      <vt:lpstr>Презентация PowerPoint</vt:lpstr>
      <vt:lpstr>Презентация PowerPoint</vt:lpstr>
      <vt:lpstr>Презентация PowerPoint</vt:lpstr>
      <vt:lpstr>Флаг-это прикрепленное к древку полотнище определенного цвета или несколько цветов.</vt:lpstr>
      <vt:lpstr>Презентация PowerPoint</vt:lpstr>
      <vt:lpstr>Герб(эмблема государства)</vt:lpstr>
      <vt:lpstr>Российские символы олицетворяют красоту и справедливость, победу добра над злом. Величие русского народа, его силу, мощь и в тоже время, простоту и открытость.</vt:lpstr>
      <vt:lpstr>ГРАЖДАНЕ</vt:lpstr>
      <vt:lpstr>Все права и обязанности гражданина  определены в главном документе нашего государства – Конституции России.</vt:lpstr>
      <vt:lpstr>Большую часть своего времени мы проводим в школе. Школа наш второй дом. </vt:lpstr>
      <vt:lpstr>Главными документами, которые устанавливают правила поведения в школе, права и обязанности её учеников являются: Закон Российской Федерации «Об образовании», Устав школы, локальные нормативные акты (например, «Правила внутреннего распорядка», приказы директора и другие документы). </vt:lpstr>
      <vt:lpstr>Вы должны знать свои права и обязанности и соблюдать законы Российской Федерации. Всегда интересуйтесь тем, что происходит в нашей стране, не будьте безучастны к ее истории. Так же соблюдайте Устав нашей школы.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35</cp:revision>
  <dcterms:created xsi:type="dcterms:W3CDTF">2023-11-18T13:32:43Z</dcterms:created>
  <dcterms:modified xsi:type="dcterms:W3CDTF">2023-11-22T14:27:28Z</dcterms:modified>
</cp:coreProperties>
</file>