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70" r:id="rId8"/>
    <p:sldId id="273" r:id="rId9"/>
    <p:sldId id="27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3212976"/>
            <a:ext cx="315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63284"/>
            <a:ext cx="8640960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«Познавательное развитие детей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использовании логических блоков 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780928"/>
            <a:ext cx="37444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4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933056"/>
            <a:ext cx="2592289" cy="25922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844824"/>
            <a:ext cx="8496944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Логические блоки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Дьенеша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универсальный дидактический материал, который может использоваться в познавательном и сенсорном развитии детей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дошкольного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возраста.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1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игрового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подхода к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детей, идея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которого заключается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освоении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математики посредством увлекательных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логических игр.</a:t>
            </a:r>
          </a:p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(1916-2014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венгерский математик, психолог и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77409" cy="36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10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представляют собой набор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48 геометрических фигур, характеризуется четырьмя признаками: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четырех форм (треугольник, круг,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квадрат, прямоугольник);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 цветов (красный,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желтый, синий);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размеров (большой, маленький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видов толщины (толстый, тонкий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наборе нет ни одной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одинаковой фигуры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2801" y="4255494"/>
            <a:ext cx="3202414" cy="240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3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2275778"/>
            <a:ext cx="2520280" cy="181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539" y="2303143"/>
            <a:ext cx="2598057" cy="181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4733146"/>
            <a:ext cx="2520280" cy="179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4567" y="4745500"/>
            <a:ext cx="2666889" cy="178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816056" y="1334625"/>
            <a:ext cx="454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детей 2-4 лет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младшего возраста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одинаковых фигур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малышу разложить фигуры по их свойствам, собрать все красные, или все квадратные.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7" y="4119356"/>
            <a:ext cx="1030313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021" y="5265323"/>
            <a:ext cx="1463167" cy="1286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300" y="4158283"/>
            <a:ext cx="743776" cy="597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980" y="5476459"/>
            <a:ext cx="2328874" cy="890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646" y="5265323"/>
            <a:ext cx="1176630" cy="1103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61806" y="4210151"/>
            <a:ext cx="43204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202" y="4121275"/>
            <a:ext cx="96325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5544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Угости игрушку</a:t>
            </a:r>
          </a:p>
          <a:p>
            <a:pPr algn="ctr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нужно разложить фигуры таким образом, чтобы у каждой игрушки были фигуры только одинаковой толщины, одного размера и т. 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84" y="1724836"/>
            <a:ext cx="2088232" cy="497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358" y="5598869"/>
            <a:ext cx="1103472" cy="110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194364"/>
            <a:ext cx="995794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820472" cy="15121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кругом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круг. Ребёнок должен расположить все фигуры красные внутри круга, а все синие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53" y="3380641"/>
            <a:ext cx="3767655" cy="31701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2864" y="3699928"/>
            <a:ext cx="5040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47905" y="3771936"/>
            <a:ext cx="28803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5639" y="4119424"/>
            <a:ext cx="57606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857727"/>
            <a:ext cx="43204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735908" y="4479464"/>
            <a:ext cx="576064" cy="720080"/>
          </a:xfrm>
          <a:prstGeom prst="triangle">
            <a:avLst>
              <a:gd name="adj" fmla="val 94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92230" y="5419425"/>
            <a:ext cx="864096" cy="756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452166" y="5463226"/>
            <a:ext cx="360040" cy="504056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17663" y="37953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68282" y="3795388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9573" y="387333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24397" y="4749715"/>
            <a:ext cx="6480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401590" y="4749715"/>
            <a:ext cx="360040" cy="432048"/>
          </a:xfrm>
          <a:prstGeom prst="triangle">
            <a:avLst>
              <a:gd name="adj" fmla="val 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821638" y="4807260"/>
            <a:ext cx="760536" cy="99011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33798" y="5797467"/>
            <a:ext cx="504056" cy="486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2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6085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детей 5-8 лет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" y="4684742"/>
            <a:ext cx="3153779" cy="194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62752"/>
            <a:ext cx="2875330" cy="181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6512"/>
            <a:ext cx="3080534" cy="195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9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561662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старшего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используют более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игры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 лежит  обруч. У каждого ребёнка в руке один блок. Дети по очереди располагают блоки в соответствии с заданием ведущего.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внутри обруча, все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блоки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вне  обруча 	все 	остальные.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задают	вопросы: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блоки лежат внутри обруча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блоки оказались вне обруча?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красные)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437112"/>
            <a:ext cx="2906477" cy="21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826</TotalTime>
  <Words>191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SimSun</vt:lpstr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с кругом Нарисуйте круг. Ребёнок должен расположить все фигуры красные внутри круга, а все синие – снаружи </vt:lpstr>
      <vt:lpstr>Альбомы для детей 5-8 лет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Людмила</cp:lastModifiedBy>
  <cp:revision>28</cp:revision>
  <dcterms:created xsi:type="dcterms:W3CDTF">2018-05-23T09:47:06Z</dcterms:created>
  <dcterms:modified xsi:type="dcterms:W3CDTF">2021-04-03T16:08:56Z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