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81" r:id="rId2"/>
    <p:sldId id="256" r:id="rId3"/>
    <p:sldId id="282" r:id="rId4"/>
    <p:sldId id="293" r:id="rId5"/>
    <p:sldId id="292" r:id="rId6"/>
    <p:sldId id="289" r:id="rId7"/>
    <p:sldId id="290" r:id="rId8"/>
    <p:sldId id="298" r:id="rId9"/>
    <p:sldId id="294" r:id="rId10"/>
    <p:sldId id="296" r:id="rId11"/>
    <p:sldId id="299" r:id="rId12"/>
    <p:sldId id="30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24" autoAdjust="0"/>
  </p:normalViewPr>
  <p:slideViewPr>
    <p:cSldViewPr>
      <p:cViewPr>
        <p:scale>
          <a:sx n="51" d="100"/>
          <a:sy n="51" d="100"/>
        </p:scale>
        <p:origin x="-1938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AC209-BB35-4752-89EF-7D2BB5999CCB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682E7-25D1-4EFC-89FE-AF820F16A0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583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FC3E0-ED45-430F-8551-32F5A3F7B557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22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9;&#1087;&#1086;&#1088;&#1090;%20&#1076;&#1083;&#1103;%20&#1076;&#1077;&#1090;&#1077;&#1081;\&#1045;.&#1080;&#1057;.%20&#1046;&#1077;&#1083;&#1077;&#1079;&#1085;&#1086;&#1074;&#1099;%20-%20&#1052;&#1072;&#1089;&#1089;&#1072;&#1078;%20-%20_&#1052;&#1099;%20&#1101;&#1090;&#1091;%20&#1088;&#1091;&#1095;&#1082;&#1091;..._%20(www.hotplayer.ru).mp3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&#1052;&#1072;&#1083;&#1099;&#1096;\Desktop\&#1089;&#1087;&#1086;&#1088;&#1090;%20&#1076;&#1083;&#1103;%20&#1076;&#1077;&#1090;&#1077;&#1081;\&#1052;&#1091;&#1083;&#1100;&#1090;-&#1079;&#1072;&#1088;&#1103;&#1076;&#1082;&#1072;%206.%20&#1060;&#1080;&#1079;-&#1084;&#1080;&#1085;&#1091;&#1090;&#1082;&#1072;%20&#1076;&#1083;&#1103;%20&#1076;&#1077;&#1090;&#1077;&#1081;.%20&#1053;&#1072;&#1096;&#1077;%20&#1074;&#1089;&#1105;!--online-audio-convert.com.avi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9;&#1087;&#1086;&#1088;&#1090;%20&#1076;&#1083;&#1103;%20&#1076;&#1077;&#1090;&#1077;&#1081;\neizvesten-dlia-estafet-veselaia-wwwhotplayerru_5ai3iNwf.mp3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4070" t="11438" r="39239" b="127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1844824"/>
            <a:ext cx="5707638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Детская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спортивная школа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станицы Ленинградской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объявляет набор лучших спортсменов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возрасте 5-6 лет</a:t>
            </a:r>
          </a:p>
          <a:p>
            <a:pPr algn="ctr"/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1613682051_5-p-foni-dlya-detskoi-prezentatsii-sport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8" y="0"/>
            <a:ext cx="9138462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67744" y="0"/>
            <a:ext cx="8028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«Найди лишнее»</a:t>
            </a:r>
          </a:p>
          <a:p>
            <a:r>
              <a:rPr lang="ru-RU" sz="2400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Правила игры: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 предложенных картинок  нужно </a:t>
            </a:r>
          </a:p>
          <a:p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убрать одну и объяснить свой выбор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484784"/>
            <a:ext cx="2933435" cy="22000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340768"/>
            <a:ext cx="3024336" cy="21976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4149080"/>
            <a:ext cx="3001863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4077072"/>
            <a:ext cx="2880320" cy="2308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\Desktop\1613682051_5-p-foni-dlya-detskoi-prezentatsii-sport-5.jpg">
            <a:extLst>
              <a:ext uri="{FF2B5EF4-FFF2-40B4-BE49-F238E27FC236}">
                <a16:creationId xmlns:a16="http://schemas.microsoft.com/office/drawing/2014/main" xmlns="" id="{49781556-1DB2-4B46-9FD4-1E724E3A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8" y="0"/>
            <a:ext cx="9138462" cy="6858000"/>
          </a:xfrm>
          <a:prstGeom prst="rect">
            <a:avLst/>
          </a:prstGeom>
          <a:noFill/>
        </p:spPr>
      </p:pic>
      <p:sp>
        <p:nvSpPr>
          <p:cNvPr id="2055" name="AutoShape 7" descr="C:\Users\Dell\Desktop\1550837453_02_pnevmaticheskij_pm_mr-654k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843808" y="188640"/>
            <a:ext cx="5256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массаж</a:t>
            </a:r>
          </a:p>
        </p:txBody>
      </p:sp>
      <p:pic>
        <p:nvPicPr>
          <p:cNvPr id="34818" name="Picture 2" descr="https://ideas-4life.ru/wp-content/uploads/2021/05/102343381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1412776"/>
            <a:ext cx="5040560" cy="5023759"/>
          </a:xfrm>
          <a:prstGeom prst="rect">
            <a:avLst/>
          </a:prstGeom>
          <a:noFill/>
        </p:spPr>
      </p:pic>
      <p:pic>
        <p:nvPicPr>
          <p:cNvPr id="6" name="Е.иС. Железновы - Массаж - _Мы эту ручку..._ (www.hotplayer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67544" y="5085184"/>
            <a:ext cx="720080" cy="72008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22963" t="22266" r="36636" b="24579"/>
          <a:stretch>
            <a:fillRect/>
          </a:stretch>
        </p:blipFill>
        <p:spPr bwMode="auto">
          <a:xfrm>
            <a:off x="1758354" y="3212976"/>
            <a:ext cx="233626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7556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\Desktop\1613682051_5-p-foni-dlya-detskoi-prezentatsii-sport-5.jpg">
            <a:extLst>
              <a:ext uri="{FF2B5EF4-FFF2-40B4-BE49-F238E27FC236}">
                <a16:creationId xmlns:a16="http://schemas.microsoft.com/office/drawing/2014/main" xmlns="" id="{49781556-1DB2-4B46-9FD4-1E724E3A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8" y="0"/>
            <a:ext cx="9138462" cy="6858000"/>
          </a:xfrm>
          <a:prstGeom prst="rect">
            <a:avLst/>
          </a:prstGeom>
          <a:noFill/>
        </p:spPr>
      </p:pic>
      <p:sp>
        <p:nvSpPr>
          <p:cNvPr id="2055" name="AutoShape 7" descr="C:\Users\Dell\Desktop\1550837453_02_pnevmaticheskij_pm_mr-654k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051720" y="0"/>
            <a:ext cx="5256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Рефлексия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5139" t="35063" r="21140" b="21625"/>
          <a:stretch>
            <a:fillRect/>
          </a:stretch>
        </p:blipFill>
        <p:spPr bwMode="auto">
          <a:xfrm>
            <a:off x="0" y="332656"/>
            <a:ext cx="2536575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32925" t="18329" r="18373" b="15719"/>
          <a:stretch>
            <a:fillRect/>
          </a:stretch>
        </p:blipFill>
        <p:spPr bwMode="auto">
          <a:xfrm>
            <a:off x="179512" y="2060848"/>
            <a:ext cx="208070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1851" t="40156" r="86569" b="44397"/>
          <a:stretch>
            <a:fillRect/>
          </a:stretch>
        </p:blipFill>
        <p:spPr bwMode="auto">
          <a:xfrm>
            <a:off x="3707904" y="836712"/>
            <a:ext cx="2106977" cy="158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 l="32925" t="19313" r="18373" b="14735"/>
          <a:stretch>
            <a:fillRect/>
          </a:stretch>
        </p:blipFill>
        <p:spPr bwMode="auto">
          <a:xfrm>
            <a:off x="827584" y="4337720"/>
            <a:ext cx="331021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 l="40120" t="29156" r="25014" b="23594"/>
          <a:stretch>
            <a:fillRect/>
          </a:stretch>
        </p:blipFill>
        <p:spPr bwMode="auto">
          <a:xfrm>
            <a:off x="6588224" y="332656"/>
            <a:ext cx="217374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8" cstate="print"/>
          <a:srcRect l="40120" t="29156" r="25014" b="24579"/>
          <a:stretch>
            <a:fillRect/>
          </a:stretch>
        </p:blipFill>
        <p:spPr bwMode="auto">
          <a:xfrm>
            <a:off x="2627784" y="2420888"/>
            <a:ext cx="2592288" cy="193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/>
          <a:srcRect l="39566" t="29156" r="25014" b="24579"/>
          <a:stretch>
            <a:fillRect/>
          </a:stretch>
        </p:blipFill>
        <p:spPr bwMode="auto">
          <a:xfrm>
            <a:off x="5004048" y="4797152"/>
            <a:ext cx="24513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/>
          <a:srcRect l="39567" t="29156" r="25014" b="24579"/>
          <a:stretch>
            <a:fillRect/>
          </a:stretch>
        </p:blipFill>
        <p:spPr bwMode="auto">
          <a:xfrm>
            <a:off x="5652120" y="2276872"/>
            <a:ext cx="2736304" cy="200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7556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4860" t="13579" r="29523" b="16531"/>
          <a:stretch>
            <a:fillRect/>
          </a:stretch>
        </p:blipFill>
        <p:spPr bwMode="auto">
          <a:xfrm>
            <a:off x="-1" y="0"/>
            <a:ext cx="90320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Мульт-зарядка 6. Физ-минутка для детей. Наше всё!--online-audio-convert.co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95536" y="1556792"/>
            <a:ext cx="8378737" cy="47130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6304" y="404664"/>
            <a:ext cx="79321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Утренняя зарядка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EFF"/>
              </a:clrFrom>
              <a:clrTo>
                <a:srgbClr val="FAFEFF">
                  <a:alpha val="0"/>
                </a:srgbClr>
              </a:clrTo>
            </a:clrChange>
          </a:blip>
          <a:srcRect l="28498" t="11438" r="37743" b="10797"/>
          <a:stretch>
            <a:fillRect/>
          </a:stretch>
        </p:blipFill>
        <p:spPr bwMode="auto">
          <a:xfrm>
            <a:off x="971600" y="0"/>
            <a:ext cx="194603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944" t="11438" r="38850" b="14735"/>
          <a:stretch>
            <a:fillRect/>
          </a:stretch>
        </p:blipFill>
        <p:spPr bwMode="auto">
          <a:xfrm>
            <a:off x="5364088" y="0"/>
            <a:ext cx="1944216" cy="243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22963" t="12422" r="37743" b="12766"/>
          <a:stretch>
            <a:fillRect/>
          </a:stretch>
        </p:blipFill>
        <p:spPr bwMode="auto">
          <a:xfrm>
            <a:off x="2843808" y="0"/>
            <a:ext cx="235447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26203" t="26376" r="37271" b="35234"/>
          <a:stretch>
            <a:fillRect/>
          </a:stretch>
        </p:blipFill>
        <p:spPr bwMode="auto">
          <a:xfrm>
            <a:off x="1115616" y="2708920"/>
            <a:ext cx="3096344" cy="1829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25649" t="11610" r="40038" b="14563"/>
          <a:stretch>
            <a:fillRect/>
          </a:stretch>
        </p:blipFill>
        <p:spPr bwMode="auto">
          <a:xfrm>
            <a:off x="1115616" y="4437112"/>
            <a:ext cx="1872208" cy="226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 l="23989" t="11610" r="38378" b="20469"/>
          <a:stretch>
            <a:fillRect/>
          </a:stretch>
        </p:blipFill>
        <p:spPr bwMode="auto">
          <a:xfrm>
            <a:off x="3419872" y="4592925"/>
            <a:ext cx="2232248" cy="226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 l="27652" t="15174" r="41698" b="12594"/>
          <a:stretch>
            <a:fillRect/>
          </a:stretch>
        </p:blipFill>
        <p:spPr bwMode="auto">
          <a:xfrm>
            <a:off x="5724128" y="4581128"/>
            <a:ext cx="1584176" cy="209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61" t="13578" r="35610" b="14563"/>
          <a:stretch>
            <a:fillRect/>
          </a:stretch>
        </p:blipFill>
        <p:spPr bwMode="auto">
          <a:xfrm>
            <a:off x="4211960" y="2636912"/>
            <a:ext cx="1800200" cy="162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 l="28416" t="11610" r="43359" b="16532"/>
          <a:stretch>
            <a:fillRect/>
          </a:stretch>
        </p:blipFill>
        <p:spPr bwMode="auto">
          <a:xfrm>
            <a:off x="7236296" y="0"/>
            <a:ext cx="160982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 l="23435" t="11610" r="38378" b="12594"/>
          <a:stretch>
            <a:fillRect/>
          </a:stretch>
        </p:blipFill>
        <p:spPr bwMode="auto">
          <a:xfrm>
            <a:off x="6444208" y="2348880"/>
            <a:ext cx="187127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/>
          <a:srcRect l="21857" t="13407" r="36636" b="14735"/>
          <a:stretch>
            <a:fillRect/>
          </a:stretch>
        </p:blipFill>
        <p:spPr bwMode="auto">
          <a:xfrm>
            <a:off x="7308304" y="5013176"/>
            <a:ext cx="1673424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99321" y="332656"/>
            <a:ext cx="518667" cy="73558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</a:t>
            </a:r>
          </a:p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</a:t>
            </a:r>
          </a:p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</a:t>
            </a:r>
          </a:p>
          <a:p>
            <a:pPr algn="ctr"/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</a:t>
            </a:r>
          </a:p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</a:t>
            </a:r>
          </a:p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</a:t>
            </a:r>
          </a:p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ru-RU" sz="4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1613682051_5-p-foni-dlya-detskoi-prezentatsii-sport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63688" y="0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Игра «Зимние виды спорта»             </a:t>
            </a:r>
          </a:p>
          <a:p>
            <a:pPr algn="just">
              <a:defRPr/>
            </a:pPr>
            <a:r>
              <a:rPr lang="ru-RU" sz="2400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Правила игры: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 предложенных вариантов нужно определить только зимние виды спорта и назвать их</a:t>
            </a:r>
            <a:endParaRPr lang="ru-RU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268760"/>
            <a:ext cx="3515613" cy="2467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196752"/>
            <a:ext cx="3024336" cy="22682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1" y="3861048"/>
            <a:ext cx="3054511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4077072"/>
            <a:ext cx="3520802" cy="2347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1613682051_5-p-foni-dlya-detskoi-prezentatsii-sport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71192" y="188641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Игра «Летние виды спорта»             </a:t>
            </a:r>
          </a:p>
          <a:p>
            <a:pPr algn="just">
              <a:defRPr/>
            </a:pPr>
            <a:r>
              <a:rPr lang="ru-RU" sz="24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Правила игры: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предложенных вариантов нужно определить только летние виды спорта и назвать их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1412776"/>
            <a:ext cx="3456384" cy="2592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4149080"/>
            <a:ext cx="3468392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664" y="4149080"/>
            <a:ext cx="3357736" cy="2518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1484784"/>
            <a:ext cx="3456384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1613682051_5-p-foni-dlya-detskoi-prezentatsii-sport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9" y="0"/>
            <a:ext cx="913846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79712" y="188640"/>
            <a:ext cx="6660232" cy="15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Игра «Что лишнее?»</a:t>
            </a:r>
          </a:p>
          <a:p>
            <a:pPr algn="just">
              <a:defRPr/>
            </a:pPr>
            <a:r>
              <a:rPr lang="ru-RU" sz="2400" i="1" u="sng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Правила </a:t>
            </a:r>
            <a:r>
              <a:rPr lang="ru-RU" sz="24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игры: </a:t>
            </a:r>
            <a:r>
              <a:rPr lang="ru-RU" sz="2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из предложенных предметов нужно убрать лишь те, которые не относятся к спортивной игре «Хоккей».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1772816"/>
            <a:ext cx="197171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1556792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4149080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1772816"/>
            <a:ext cx="23042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4437112"/>
            <a:ext cx="313141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4869160"/>
            <a:ext cx="191941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2780928"/>
            <a:ext cx="2088257" cy="208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\Desktop\1613682051_5-p-foni-dlya-detskoi-prezentatsii-sport-5.jpg">
            <a:extLst>
              <a:ext uri="{FF2B5EF4-FFF2-40B4-BE49-F238E27FC236}">
                <a16:creationId xmlns:a16="http://schemas.microsoft.com/office/drawing/2014/main" xmlns="" id="{49781556-1DB2-4B46-9FD4-1E724E3A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11DC23-4A4C-4B4F-BF38-033CDDC248BE}"/>
              </a:ext>
            </a:extLst>
          </p:cNvPr>
          <p:cNvSpPr txBox="1"/>
          <p:nvPr/>
        </p:nvSpPr>
        <p:spPr>
          <a:xfrm>
            <a:off x="2051720" y="0"/>
            <a:ext cx="673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Игра «Что лишнее?»</a:t>
            </a:r>
          </a:p>
          <a:p>
            <a:pPr algn="just">
              <a:defRPr/>
            </a:pPr>
            <a:r>
              <a:rPr lang="ru-RU" sz="2400" i="1" u="sng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Правила игры: </a:t>
            </a:r>
            <a:r>
              <a:rPr lang="ru-RU" sz="2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из предложенных предметов нужно убрать те, которые не относятся к игре «Баскетбол»</a:t>
            </a:r>
          </a:p>
          <a:p>
            <a:endParaRPr lang="ru-RU" dirty="0"/>
          </a:p>
        </p:txBody>
      </p:sp>
      <p:pic>
        <p:nvPicPr>
          <p:cNvPr id="1027" name="Picture 3" descr="C:\Users\Dell\Desktop\d800d7adae-1_1200x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25" r="13909" b="-2550"/>
          <a:stretch>
            <a:fillRect/>
          </a:stretch>
        </p:blipFill>
        <p:spPr bwMode="auto">
          <a:xfrm>
            <a:off x="1691680" y="1628800"/>
            <a:ext cx="2304256" cy="2304256"/>
          </a:xfrm>
          <a:prstGeom prst="rect">
            <a:avLst/>
          </a:prstGeom>
          <a:noFill/>
        </p:spPr>
      </p:pic>
      <p:pic>
        <p:nvPicPr>
          <p:cNvPr id="6" name="Рисунок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1412776"/>
            <a:ext cx="192223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C:\Users\Dell\Desktop\gilbert-g-tr3000-p4-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3501008"/>
            <a:ext cx="2448272" cy="2448272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700808"/>
            <a:ext cx="208823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s://www.mitex.si/wp-content/uploads/2019/04/obutev-deck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4797152"/>
            <a:ext cx="2947054" cy="2060848"/>
          </a:xfrm>
          <a:prstGeom prst="rect">
            <a:avLst/>
          </a:prstGeom>
          <a:noFill/>
        </p:spPr>
      </p:pic>
      <p:pic>
        <p:nvPicPr>
          <p:cNvPr id="8200" name="Picture 8" descr="https://proekip.ru/wa-data/public/shop/products/67/75/7567/images/27814/27814.580.jpe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1235" y="2996952"/>
            <a:ext cx="2392765" cy="2376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5898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\Desktop\1613682051_5-p-foni-dlya-detskoi-prezentatsii-sport-5.jpg">
            <a:extLst>
              <a:ext uri="{FF2B5EF4-FFF2-40B4-BE49-F238E27FC236}">
                <a16:creationId xmlns:a16="http://schemas.microsoft.com/office/drawing/2014/main" xmlns="" id="{49781556-1DB2-4B46-9FD4-1E724E3A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8" y="10953"/>
            <a:ext cx="9138462" cy="6858000"/>
          </a:xfrm>
          <a:prstGeom prst="rect">
            <a:avLst/>
          </a:prstGeom>
          <a:noFill/>
        </p:spPr>
      </p:pic>
      <p:sp>
        <p:nvSpPr>
          <p:cNvPr id="2055" name="AutoShape 7" descr="C:\Users\Dell\Desktop\1550837453_02_pnevmaticheskij_pm_mr-654k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img.razrisyika.ru/img/111/440666-raskraska-s-zhirnymi-chelovecheskimi-sledami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1484784"/>
            <a:ext cx="5508807" cy="504055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23528" y="404664"/>
            <a:ext cx="86409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1, 2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3, за мною повтори</a:t>
            </a:r>
          </a:p>
        </p:txBody>
      </p:sp>
      <p:pic>
        <p:nvPicPr>
          <p:cNvPr id="6" name="neizvesten-dlia-estafet-veselaia-wwwhotplayerru_5ai3iNwf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67544" y="5157192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556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1613682051_5-p-foni-dlya-detskoi-prezentatsii-sport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83972" y="260648"/>
            <a:ext cx="3652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«Загадки о спорте»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1124745"/>
            <a:ext cx="487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1268760"/>
            <a:ext cx="3744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 дворе с утра игра,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Разыгралась детвора.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Крики: «шайбу!»,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«мимо!», «бей!» -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Там идет игра?...</a:t>
            </a:r>
          </a:p>
        </p:txBody>
      </p:sp>
      <p:pic>
        <p:nvPicPr>
          <p:cNvPr id="6" name="Содержимое 4" descr="0_1baa5_53687c51_XL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908720"/>
            <a:ext cx="3491880" cy="2750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076056" y="4077072"/>
            <a:ext cx="4320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бывает баскетбольный,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Волейбольный и футбольный.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ним играют во дворе,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Интересно с ним в игре.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Скачет, скачет, 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Скачет, скачет!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 конечно это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3645024"/>
            <a:ext cx="2664296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877</TotalTime>
  <Words>213</Words>
  <Application>Microsoft Office PowerPoint</Application>
  <PresentationFormat>Экран (4:3)</PresentationFormat>
  <Paragraphs>49</Paragraphs>
  <Slides>12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«Воспитатель Года» «Моя педагогическая находка»</dc:title>
  <dc:creator>Малыш</dc:creator>
  <cp:lastModifiedBy>HP</cp:lastModifiedBy>
  <cp:revision>97</cp:revision>
  <dcterms:created xsi:type="dcterms:W3CDTF">2023-11-13T18:35:23Z</dcterms:created>
  <dcterms:modified xsi:type="dcterms:W3CDTF">2023-11-29T17:50:55Z</dcterms:modified>
</cp:coreProperties>
</file>